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5.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6.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7.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8.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9.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0.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5" r:id="rId1"/>
    <p:sldMasterId id="2147483844" r:id="rId2"/>
    <p:sldMasterId id="2147483881" r:id="rId3"/>
    <p:sldMasterId id="2147483900" r:id="rId4"/>
    <p:sldMasterId id="2147483919" r:id="rId5"/>
    <p:sldMasterId id="2147483955" r:id="rId6"/>
    <p:sldMasterId id="2147483973" r:id="rId7"/>
    <p:sldMasterId id="2147483990" r:id="rId8"/>
    <p:sldMasterId id="2147484002" r:id="rId9"/>
    <p:sldMasterId id="2147484020" r:id="rId10"/>
  </p:sldMasterIdLst>
  <p:sldIdLst>
    <p:sldId id="256" r:id="rId11"/>
    <p:sldId id="258" r:id="rId12"/>
    <p:sldId id="257" r:id="rId13"/>
    <p:sldId id="262" r:id="rId14"/>
    <p:sldId id="263" r:id="rId15"/>
    <p:sldId id="259" r:id="rId16"/>
    <p:sldId id="260" r:id="rId17"/>
    <p:sldId id="261" r:id="rId18"/>
    <p:sldId id="264" r:id="rId19"/>
    <p:sldId id="265" r:id="rId20"/>
    <p:sldId id="26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0BB7A6B1-1525-47BB-B84B-D3A2CC02A459}">
          <p14:sldIdLst>
            <p14:sldId id="256"/>
          </p14:sldIdLst>
        </p14:section>
        <p14:section name="Untitled Section" id="{2D6178A8-5FB4-49BD-88C1-2A031590F7A4}">
          <p14:sldIdLst>
            <p14:sldId id="258"/>
          </p14:sldIdLst>
        </p14:section>
        <p14:section name="Untitled Section" id="{2C741A60-7BB9-43C3-A149-AF87305C0C39}">
          <p14:sldIdLst>
            <p14:sldId id="257"/>
          </p14:sldIdLst>
        </p14:section>
        <p14:section name="Untitled Section" id="{563A7442-24F4-480B-97F9-2354CC6CD703}">
          <p14:sldIdLst>
            <p14:sldId id="262"/>
          </p14:sldIdLst>
        </p14:section>
        <p14:section name="Untitled Section" id="{5F766AD3-954C-4E18-8024-CF826FB82190}">
          <p14:sldIdLst>
            <p14:sldId id="263"/>
          </p14:sldIdLst>
        </p14:section>
        <p14:section name="Untitled Section" id="{6452BFFA-7D31-4E8A-B3D9-B814FDCCD502}">
          <p14:sldIdLst>
            <p14:sldId id="259"/>
          </p14:sldIdLst>
        </p14:section>
        <p14:section name="Untitled Section" id="{07961A30-59DB-4B09-9A46-92786D799CF6}">
          <p14:sldIdLst>
            <p14:sldId id="260"/>
          </p14:sldIdLst>
        </p14:section>
        <p14:section name="Untitled Section" id="{6F96764F-F593-42A2-A94F-FF17E750E1DD}">
          <p14:sldIdLst>
            <p14:sldId id="261"/>
          </p14:sldIdLst>
        </p14:section>
        <p14:section name="Untitled Section" id="{0A755E59-46E5-4234-88F1-1F74FE022AC1}">
          <p14:sldIdLst>
            <p14:sldId id="264"/>
          </p14:sldIdLst>
        </p14:section>
        <p14:section name="Untitled Section" id="{2540DAD4-A00C-4BF0-8BFC-63A250BC087F}">
          <p14:sldIdLst>
            <p14:sldId id="265"/>
            <p14:sldId id="2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5" d="100"/>
          <a:sy n="65" d="100"/>
        </p:scale>
        <p:origin x="66"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3" Type="http://schemas.openxmlformats.org/officeDocument/2006/relationships/slideMaster" Target="slideMasters/slideMaster3.xml"/><Relationship Id="rId21" Type="http://schemas.openxmlformats.org/officeDocument/2006/relationships/slide" Target="slides/slide1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16.jpg"/></Relationships>
</file>

<file path=ppt/diagrams/_rels/data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g"/><Relationship Id="rId5" Type="http://schemas.openxmlformats.org/officeDocument/2006/relationships/image" Target="../media/image21.jpeg"/><Relationship Id="rId4" Type="http://schemas.openxmlformats.org/officeDocument/2006/relationships/image" Target="../media/image20.jpeg"/></Relationships>
</file>

<file path=ppt/diagrams/_rels/data10.xml.rels><?xml version="1.0" encoding="UTF-8" standalone="yes"?>
<Relationships xmlns="http://schemas.openxmlformats.org/package/2006/relationships"><Relationship Id="rId1" Type="http://schemas.openxmlformats.org/officeDocument/2006/relationships/image" Target="../media/image23.jpg"/></Relationships>
</file>

<file path=ppt/diagrams/_rels/drawing1.xml.rels><?xml version="1.0" encoding="UTF-8" standalone="yes"?>
<Relationships xmlns="http://schemas.openxmlformats.org/package/2006/relationships"><Relationship Id="rId1" Type="http://schemas.openxmlformats.org/officeDocument/2006/relationships/image" Target="../media/image16.jpg"/></Relationships>
</file>

<file path=ppt/diagrams/_rels/drawing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8.jpeg"/><Relationship Id="rId1" Type="http://schemas.openxmlformats.org/officeDocument/2006/relationships/image" Target="../media/image17.jpg"/><Relationship Id="rId5" Type="http://schemas.openxmlformats.org/officeDocument/2006/relationships/image" Target="../media/image19.png"/><Relationship Id="rId4" Type="http://schemas.openxmlformats.org/officeDocument/2006/relationships/image" Target="../media/image21.jpeg"/></Relationships>
</file>

<file path=ppt/diagrams/_rels/drawing10.xml.rels><?xml version="1.0" encoding="UTF-8" standalone="yes"?>
<Relationships xmlns="http://schemas.openxmlformats.org/package/2006/relationships"><Relationship Id="rId1" Type="http://schemas.openxmlformats.org/officeDocument/2006/relationships/image" Target="../media/image23.jp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0CAA8D-97AD-4CC5-B6C1-0BC2EF91943B}" type="doc">
      <dgm:prSet loTypeId="urn:microsoft.com/office/officeart/2005/8/layout/vList3" loCatId="list" qsTypeId="urn:microsoft.com/office/officeart/2005/8/quickstyle/simple1" qsCatId="simple" csTypeId="urn:microsoft.com/office/officeart/2005/8/colors/colorful2" csCatId="colorful" phldr="1"/>
      <dgm:spPr/>
      <dgm:t>
        <a:bodyPr/>
        <a:lstStyle/>
        <a:p>
          <a:endParaRPr lang="en-US"/>
        </a:p>
      </dgm:t>
    </dgm:pt>
    <dgm:pt modelId="{65E3BC6F-1E91-4BE8-AA5E-E660477316C5}">
      <dgm:prSet/>
      <dgm:spPr/>
      <dgm:t>
        <a:bodyPr/>
        <a:lstStyle/>
        <a:p>
          <a:pPr rtl="0"/>
          <a:r>
            <a:rPr lang="en-US" b="1" dirty="0" smtClean="0"/>
            <a:t>Computer</a:t>
          </a:r>
          <a:endParaRPr lang="en-GB" dirty="0"/>
        </a:p>
      </dgm:t>
    </dgm:pt>
    <dgm:pt modelId="{4FF02118-2717-458A-9926-6A8D05429370}" type="parTrans" cxnId="{3B95E1E2-38A5-4FB0-BC48-39D0140955F1}">
      <dgm:prSet/>
      <dgm:spPr/>
      <dgm:t>
        <a:bodyPr/>
        <a:lstStyle/>
        <a:p>
          <a:endParaRPr lang="en-US"/>
        </a:p>
      </dgm:t>
    </dgm:pt>
    <dgm:pt modelId="{6689526E-7DF9-4BA4-BD56-43152E2AE57F}" type="sibTrans" cxnId="{3B95E1E2-38A5-4FB0-BC48-39D0140955F1}">
      <dgm:prSet/>
      <dgm:spPr/>
      <dgm:t>
        <a:bodyPr/>
        <a:lstStyle/>
        <a:p>
          <a:endParaRPr lang="en-US"/>
        </a:p>
      </dgm:t>
    </dgm:pt>
    <dgm:pt modelId="{C6C1C463-183B-400C-B270-93C28879221E}" type="pres">
      <dgm:prSet presAssocID="{040CAA8D-97AD-4CC5-B6C1-0BC2EF91943B}" presName="linearFlow" presStyleCnt="0">
        <dgm:presLayoutVars>
          <dgm:dir/>
          <dgm:resizeHandles val="exact"/>
        </dgm:presLayoutVars>
      </dgm:prSet>
      <dgm:spPr/>
      <dgm:t>
        <a:bodyPr/>
        <a:lstStyle/>
        <a:p>
          <a:endParaRPr lang="en-US"/>
        </a:p>
      </dgm:t>
    </dgm:pt>
    <dgm:pt modelId="{CB173416-AA0F-4CCC-BC32-00AD17485DA1}" type="pres">
      <dgm:prSet presAssocID="{65E3BC6F-1E91-4BE8-AA5E-E660477316C5}" presName="composite" presStyleCnt="0"/>
      <dgm:spPr/>
    </dgm:pt>
    <dgm:pt modelId="{603A11D8-6CFC-468C-913F-C3BF05BA65C2}" type="pres">
      <dgm:prSet presAssocID="{65E3BC6F-1E91-4BE8-AA5E-E660477316C5}" presName="imgShp"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t>
        <a:bodyPr/>
        <a:lstStyle/>
        <a:p>
          <a:endParaRPr lang="en-US"/>
        </a:p>
      </dgm:t>
    </dgm:pt>
    <dgm:pt modelId="{903C35DB-31B2-44E0-94D7-32E8E0A8BD08}" type="pres">
      <dgm:prSet presAssocID="{65E3BC6F-1E91-4BE8-AA5E-E660477316C5}" presName="txShp" presStyleLbl="node1" presStyleIdx="0" presStyleCnt="1" custLinFactNeighborX="3652">
        <dgm:presLayoutVars>
          <dgm:bulletEnabled val="1"/>
        </dgm:presLayoutVars>
      </dgm:prSet>
      <dgm:spPr/>
      <dgm:t>
        <a:bodyPr/>
        <a:lstStyle/>
        <a:p>
          <a:endParaRPr lang="en-US"/>
        </a:p>
      </dgm:t>
    </dgm:pt>
  </dgm:ptLst>
  <dgm:cxnLst>
    <dgm:cxn modelId="{CAD7EBF4-48E1-4E69-9B09-B0EB71151756}" type="presOf" srcId="{040CAA8D-97AD-4CC5-B6C1-0BC2EF91943B}" destId="{C6C1C463-183B-400C-B270-93C28879221E}" srcOrd="0" destOrd="0" presId="urn:microsoft.com/office/officeart/2005/8/layout/vList3"/>
    <dgm:cxn modelId="{3B95E1E2-38A5-4FB0-BC48-39D0140955F1}" srcId="{040CAA8D-97AD-4CC5-B6C1-0BC2EF91943B}" destId="{65E3BC6F-1E91-4BE8-AA5E-E660477316C5}" srcOrd="0" destOrd="0" parTransId="{4FF02118-2717-458A-9926-6A8D05429370}" sibTransId="{6689526E-7DF9-4BA4-BD56-43152E2AE57F}"/>
    <dgm:cxn modelId="{951657D6-A684-4129-AB1F-97D01378BF79}" type="presOf" srcId="{65E3BC6F-1E91-4BE8-AA5E-E660477316C5}" destId="{903C35DB-31B2-44E0-94D7-32E8E0A8BD08}" srcOrd="0" destOrd="0" presId="urn:microsoft.com/office/officeart/2005/8/layout/vList3"/>
    <dgm:cxn modelId="{AC2D173A-0D6E-4074-911E-1D5503065EAD}" type="presParOf" srcId="{C6C1C463-183B-400C-B270-93C28879221E}" destId="{CB173416-AA0F-4CCC-BC32-00AD17485DA1}" srcOrd="0" destOrd="0" presId="urn:microsoft.com/office/officeart/2005/8/layout/vList3"/>
    <dgm:cxn modelId="{8270DA2A-BA0E-496C-8963-F56D7B3AE924}" type="presParOf" srcId="{CB173416-AA0F-4CCC-BC32-00AD17485DA1}" destId="{603A11D8-6CFC-468C-913F-C3BF05BA65C2}" srcOrd="0" destOrd="0" presId="urn:microsoft.com/office/officeart/2005/8/layout/vList3"/>
    <dgm:cxn modelId="{960217B7-87BA-4186-8166-F9A6BFD8EFBD}" type="presParOf" srcId="{CB173416-AA0F-4CCC-BC32-00AD17485DA1}" destId="{903C35DB-31B2-44E0-94D7-32E8E0A8BD08}"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9C7036-0903-4E61-99DB-5BAF50EDEB95}"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C6A889D2-C39D-4A29-B32F-7AA835193DC6}">
      <dgm:prSet/>
      <dgm:spPr/>
      <dgm:t>
        <a:bodyPr/>
        <a:lstStyle/>
        <a:p>
          <a:pPr rtl="0"/>
          <a:r>
            <a:rPr lang="en-US" dirty="0" smtClean="0"/>
            <a:t>Functions of computer</a:t>
          </a:r>
          <a:br>
            <a:rPr lang="en-US" dirty="0" smtClean="0"/>
          </a:br>
          <a:endParaRPr lang="en-GB" dirty="0"/>
        </a:p>
      </dgm:t>
    </dgm:pt>
    <dgm:pt modelId="{28FBD593-AED9-4857-BE4D-5EEBC2737F63}" type="parTrans" cxnId="{6DAD70F9-9635-4CEE-8783-E043A4B4BAB0}">
      <dgm:prSet/>
      <dgm:spPr/>
      <dgm:t>
        <a:bodyPr/>
        <a:lstStyle/>
        <a:p>
          <a:endParaRPr lang="en-US"/>
        </a:p>
      </dgm:t>
    </dgm:pt>
    <dgm:pt modelId="{1426193E-D929-42BE-9A46-63D00474A08F}" type="sibTrans" cxnId="{6DAD70F9-9635-4CEE-8783-E043A4B4BAB0}">
      <dgm:prSet/>
      <dgm:spPr/>
      <dgm:t>
        <a:bodyPr/>
        <a:lstStyle/>
        <a:p>
          <a:endParaRPr lang="en-US"/>
        </a:p>
      </dgm:t>
    </dgm:pt>
    <dgm:pt modelId="{A9B0FEDD-FF58-40DF-9AE1-1F2A9435A8B5}" type="pres">
      <dgm:prSet presAssocID="{119C7036-0903-4E61-99DB-5BAF50EDEB95}" presName="Name0" presStyleCnt="0">
        <dgm:presLayoutVars>
          <dgm:chPref val="3"/>
          <dgm:dir/>
          <dgm:animLvl val="lvl"/>
          <dgm:resizeHandles/>
        </dgm:presLayoutVars>
      </dgm:prSet>
      <dgm:spPr/>
      <dgm:t>
        <a:bodyPr/>
        <a:lstStyle/>
        <a:p>
          <a:endParaRPr lang="en-US"/>
        </a:p>
      </dgm:t>
    </dgm:pt>
    <dgm:pt modelId="{233EF5AE-C86A-4C91-9E48-7EB0E6AE6508}" type="pres">
      <dgm:prSet presAssocID="{C6A889D2-C39D-4A29-B32F-7AA835193DC6}" presName="horFlow" presStyleCnt="0"/>
      <dgm:spPr/>
    </dgm:pt>
    <dgm:pt modelId="{CC271AED-4802-434D-93F8-C7BDF4716BD4}" type="pres">
      <dgm:prSet presAssocID="{C6A889D2-C39D-4A29-B32F-7AA835193DC6}" presName="bigChev" presStyleLbl="node1" presStyleIdx="0" presStyleCnt="1" custScaleX="245867"/>
      <dgm:spPr/>
      <dgm:t>
        <a:bodyPr/>
        <a:lstStyle/>
        <a:p>
          <a:endParaRPr lang="en-US"/>
        </a:p>
      </dgm:t>
    </dgm:pt>
  </dgm:ptLst>
  <dgm:cxnLst>
    <dgm:cxn modelId="{5740D861-9C44-401A-B1CB-43AE5D653231}" type="presOf" srcId="{C6A889D2-C39D-4A29-B32F-7AA835193DC6}" destId="{CC271AED-4802-434D-93F8-C7BDF4716BD4}" srcOrd="0" destOrd="0" presId="urn:microsoft.com/office/officeart/2005/8/layout/lProcess3"/>
    <dgm:cxn modelId="{6DAD70F9-9635-4CEE-8783-E043A4B4BAB0}" srcId="{119C7036-0903-4E61-99DB-5BAF50EDEB95}" destId="{C6A889D2-C39D-4A29-B32F-7AA835193DC6}" srcOrd="0" destOrd="0" parTransId="{28FBD593-AED9-4857-BE4D-5EEBC2737F63}" sibTransId="{1426193E-D929-42BE-9A46-63D00474A08F}"/>
    <dgm:cxn modelId="{497E0CB8-92B0-4FF6-89CB-E3202668FC77}" type="presOf" srcId="{119C7036-0903-4E61-99DB-5BAF50EDEB95}" destId="{A9B0FEDD-FF58-40DF-9AE1-1F2A9435A8B5}" srcOrd="0" destOrd="0" presId="urn:microsoft.com/office/officeart/2005/8/layout/lProcess3"/>
    <dgm:cxn modelId="{A2DF2398-943D-4AE1-A708-D4F846F77405}" type="presParOf" srcId="{A9B0FEDD-FF58-40DF-9AE1-1F2A9435A8B5}" destId="{233EF5AE-C86A-4C91-9E48-7EB0E6AE6508}" srcOrd="0" destOrd="0" presId="urn:microsoft.com/office/officeart/2005/8/layout/lProcess3"/>
    <dgm:cxn modelId="{708DA87A-C30D-40FD-A896-AFB8E7757CC7}" type="presParOf" srcId="{233EF5AE-C86A-4C91-9E48-7EB0E6AE6508}" destId="{CC271AED-4802-434D-93F8-C7BDF4716BD4}"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4DDBA5D-536C-4991-A396-EABD3326D6F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0ED142A4-C7D9-42BB-A1C1-5A1E4DCEABB1}">
      <dgm:prSet/>
      <dgm:spPr/>
      <dgm:t>
        <a:bodyPr/>
        <a:lstStyle/>
        <a:p>
          <a:pPr rtl="0"/>
          <a:r>
            <a:rPr lang="en-US" dirty="0" smtClean="0"/>
            <a:t>Generation of computers</a:t>
          </a:r>
          <a:endParaRPr lang="en-GB" dirty="0"/>
        </a:p>
      </dgm:t>
    </dgm:pt>
    <dgm:pt modelId="{E14E7536-F467-4243-8952-46A80DD97F8E}" type="sibTrans" cxnId="{EE1CF269-C453-454D-A217-E5F7ECB2C736}">
      <dgm:prSet/>
      <dgm:spPr/>
      <dgm:t>
        <a:bodyPr/>
        <a:lstStyle/>
        <a:p>
          <a:endParaRPr lang="en-US"/>
        </a:p>
      </dgm:t>
    </dgm:pt>
    <dgm:pt modelId="{B421E12C-34B5-4C41-95B5-312B6194BE1A}" type="parTrans" cxnId="{EE1CF269-C453-454D-A217-E5F7ECB2C736}">
      <dgm:prSet/>
      <dgm:spPr/>
      <dgm:t>
        <a:bodyPr/>
        <a:lstStyle/>
        <a:p>
          <a:endParaRPr lang="en-US"/>
        </a:p>
      </dgm:t>
    </dgm:pt>
    <dgm:pt modelId="{C0091D6F-FB49-49EF-B008-904E9EA79A0F}" type="pres">
      <dgm:prSet presAssocID="{34DDBA5D-536C-4991-A396-EABD3326D6F4}" presName="diagram" presStyleCnt="0">
        <dgm:presLayoutVars>
          <dgm:dir/>
          <dgm:resizeHandles val="exact"/>
        </dgm:presLayoutVars>
      </dgm:prSet>
      <dgm:spPr/>
      <dgm:t>
        <a:bodyPr/>
        <a:lstStyle/>
        <a:p>
          <a:endParaRPr lang="en-US"/>
        </a:p>
      </dgm:t>
    </dgm:pt>
    <dgm:pt modelId="{B984E06D-6642-4F3E-B3AA-2968C2C398E3}" type="pres">
      <dgm:prSet presAssocID="{0ED142A4-C7D9-42BB-A1C1-5A1E4DCEABB1}" presName="node" presStyleLbl="node1" presStyleIdx="0" presStyleCnt="1" custScaleX="335851">
        <dgm:presLayoutVars>
          <dgm:bulletEnabled val="1"/>
        </dgm:presLayoutVars>
      </dgm:prSet>
      <dgm:spPr/>
      <dgm:t>
        <a:bodyPr/>
        <a:lstStyle/>
        <a:p>
          <a:endParaRPr lang="en-US"/>
        </a:p>
      </dgm:t>
    </dgm:pt>
  </dgm:ptLst>
  <dgm:cxnLst>
    <dgm:cxn modelId="{3813245B-9F3E-4A6B-B30A-408606091890}" type="presOf" srcId="{0ED142A4-C7D9-42BB-A1C1-5A1E4DCEABB1}" destId="{B984E06D-6642-4F3E-B3AA-2968C2C398E3}" srcOrd="0" destOrd="0" presId="urn:microsoft.com/office/officeart/2005/8/layout/default"/>
    <dgm:cxn modelId="{EE1CF269-C453-454D-A217-E5F7ECB2C736}" srcId="{34DDBA5D-536C-4991-A396-EABD3326D6F4}" destId="{0ED142A4-C7D9-42BB-A1C1-5A1E4DCEABB1}" srcOrd="0" destOrd="0" parTransId="{B421E12C-34B5-4C41-95B5-312B6194BE1A}" sibTransId="{E14E7536-F467-4243-8952-46A80DD97F8E}"/>
    <dgm:cxn modelId="{CBA0E47C-E158-4363-BC63-C6AE7D917616}" type="presOf" srcId="{34DDBA5D-536C-4991-A396-EABD3326D6F4}" destId="{C0091D6F-FB49-49EF-B008-904E9EA79A0F}" srcOrd="0" destOrd="0" presId="urn:microsoft.com/office/officeart/2005/8/layout/default"/>
    <dgm:cxn modelId="{07FD7E25-749B-4250-A46D-A95147EEE012}" type="presParOf" srcId="{C0091D6F-FB49-49EF-B008-904E9EA79A0F}" destId="{B984E06D-6642-4F3E-B3AA-2968C2C398E3}"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34D4E5-EE2A-4F43-8A36-37994564E5B7}" type="doc">
      <dgm:prSet loTypeId="urn:microsoft.com/office/officeart/2005/8/layout/vList2" loCatId="list" qsTypeId="urn:microsoft.com/office/officeart/2005/8/quickstyle/simple3" qsCatId="simple" csTypeId="urn:microsoft.com/office/officeart/2005/8/colors/colorful4" csCatId="colorful"/>
      <dgm:spPr/>
      <dgm:t>
        <a:bodyPr/>
        <a:lstStyle/>
        <a:p>
          <a:endParaRPr lang="en-US"/>
        </a:p>
      </dgm:t>
    </dgm:pt>
    <dgm:pt modelId="{85DB93BB-D845-48C5-966D-33639235F45A}">
      <dgm:prSet/>
      <dgm:spPr/>
      <dgm:t>
        <a:bodyPr/>
        <a:lstStyle/>
        <a:p>
          <a:pPr rtl="0"/>
          <a:r>
            <a:rPr lang="en-IN" dirty="0" smtClean="0"/>
            <a:t>Third and forth generation of computers</a:t>
          </a:r>
          <a:endParaRPr lang="en-GB" dirty="0"/>
        </a:p>
      </dgm:t>
    </dgm:pt>
    <dgm:pt modelId="{E3486738-DF76-4D1B-8E68-21E5ACEC0EFA}" type="parTrans" cxnId="{000656B3-FFB6-4B14-9BF0-8FBDF9C2A25D}">
      <dgm:prSet/>
      <dgm:spPr/>
      <dgm:t>
        <a:bodyPr/>
        <a:lstStyle/>
        <a:p>
          <a:endParaRPr lang="en-US"/>
        </a:p>
      </dgm:t>
    </dgm:pt>
    <dgm:pt modelId="{3C1F0872-F1E5-4D70-876D-E4D8F3821D9B}" type="sibTrans" cxnId="{000656B3-FFB6-4B14-9BF0-8FBDF9C2A25D}">
      <dgm:prSet/>
      <dgm:spPr/>
      <dgm:t>
        <a:bodyPr/>
        <a:lstStyle/>
        <a:p>
          <a:endParaRPr lang="en-US"/>
        </a:p>
      </dgm:t>
    </dgm:pt>
    <dgm:pt modelId="{D06E7FE3-3929-4454-895A-125218C9FD4F}" type="pres">
      <dgm:prSet presAssocID="{8C34D4E5-EE2A-4F43-8A36-37994564E5B7}" presName="linear" presStyleCnt="0">
        <dgm:presLayoutVars>
          <dgm:animLvl val="lvl"/>
          <dgm:resizeHandles val="exact"/>
        </dgm:presLayoutVars>
      </dgm:prSet>
      <dgm:spPr/>
      <dgm:t>
        <a:bodyPr/>
        <a:lstStyle/>
        <a:p>
          <a:endParaRPr lang="en-US"/>
        </a:p>
      </dgm:t>
    </dgm:pt>
    <dgm:pt modelId="{2D40D4E3-AAD7-4356-80E4-6102457AE1E9}" type="pres">
      <dgm:prSet presAssocID="{85DB93BB-D845-48C5-966D-33639235F45A}" presName="parentText" presStyleLbl="node1" presStyleIdx="0" presStyleCnt="1">
        <dgm:presLayoutVars>
          <dgm:chMax val="0"/>
          <dgm:bulletEnabled val="1"/>
        </dgm:presLayoutVars>
      </dgm:prSet>
      <dgm:spPr/>
      <dgm:t>
        <a:bodyPr/>
        <a:lstStyle/>
        <a:p>
          <a:endParaRPr lang="en-US"/>
        </a:p>
      </dgm:t>
    </dgm:pt>
  </dgm:ptLst>
  <dgm:cxnLst>
    <dgm:cxn modelId="{000656B3-FFB6-4B14-9BF0-8FBDF9C2A25D}" srcId="{8C34D4E5-EE2A-4F43-8A36-37994564E5B7}" destId="{85DB93BB-D845-48C5-966D-33639235F45A}" srcOrd="0" destOrd="0" parTransId="{E3486738-DF76-4D1B-8E68-21E5ACEC0EFA}" sibTransId="{3C1F0872-F1E5-4D70-876D-E4D8F3821D9B}"/>
    <dgm:cxn modelId="{9452AA99-E676-476C-BE2E-0812C6C6AD64}" type="presOf" srcId="{85DB93BB-D845-48C5-966D-33639235F45A}" destId="{2D40D4E3-AAD7-4356-80E4-6102457AE1E9}" srcOrd="0" destOrd="0" presId="urn:microsoft.com/office/officeart/2005/8/layout/vList2"/>
    <dgm:cxn modelId="{0DCC8877-3EF9-4512-B22D-988012A8EEEE}" type="presOf" srcId="{8C34D4E5-EE2A-4F43-8A36-37994564E5B7}" destId="{D06E7FE3-3929-4454-895A-125218C9FD4F}" srcOrd="0" destOrd="0" presId="urn:microsoft.com/office/officeart/2005/8/layout/vList2"/>
    <dgm:cxn modelId="{EAFABBBB-4925-4972-A2EA-855E32E30BE3}" type="presParOf" srcId="{D06E7FE3-3929-4454-895A-125218C9FD4F}" destId="{2D40D4E3-AAD7-4356-80E4-6102457AE1E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54112C5-C2FC-4434-BED0-FACA61868BB6}" type="doc">
      <dgm:prSet loTypeId="urn:microsoft.com/office/officeart/2005/8/layout/vList2" loCatId="list" qsTypeId="urn:microsoft.com/office/officeart/2005/8/quickstyle/3d7" qsCatId="3D" csTypeId="urn:microsoft.com/office/officeart/2005/8/colors/accent3_3" csCatId="accent3"/>
      <dgm:spPr/>
      <dgm:t>
        <a:bodyPr/>
        <a:lstStyle/>
        <a:p>
          <a:endParaRPr lang="en-US"/>
        </a:p>
      </dgm:t>
    </dgm:pt>
    <dgm:pt modelId="{FBB2EF69-86FB-49B2-8994-584E011E6268}">
      <dgm:prSet/>
      <dgm:spPr/>
      <dgm:t>
        <a:bodyPr/>
        <a:lstStyle/>
        <a:p>
          <a:pPr rtl="0"/>
          <a:r>
            <a:rPr lang="en-IN" dirty="0" smtClean="0"/>
            <a:t>Fifth generation of computers</a:t>
          </a:r>
          <a:endParaRPr lang="en-GB" dirty="0"/>
        </a:p>
      </dgm:t>
    </dgm:pt>
    <dgm:pt modelId="{6D4CED2F-5247-433D-AFAB-9D59C6653383}" type="parTrans" cxnId="{5B9434F8-B8AC-4E9A-8A07-7B49FC3D1286}">
      <dgm:prSet/>
      <dgm:spPr/>
      <dgm:t>
        <a:bodyPr/>
        <a:lstStyle/>
        <a:p>
          <a:endParaRPr lang="en-US"/>
        </a:p>
      </dgm:t>
    </dgm:pt>
    <dgm:pt modelId="{E8FA8E5D-970A-4769-BFAE-58F0B9170E07}" type="sibTrans" cxnId="{5B9434F8-B8AC-4E9A-8A07-7B49FC3D1286}">
      <dgm:prSet/>
      <dgm:spPr/>
      <dgm:t>
        <a:bodyPr/>
        <a:lstStyle/>
        <a:p>
          <a:endParaRPr lang="en-US"/>
        </a:p>
      </dgm:t>
    </dgm:pt>
    <dgm:pt modelId="{E7537B98-5EF2-4983-AE48-7791C4BE30F7}" type="pres">
      <dgm:prSet presAssocID="{254112C5-C2FC-4434-BED0-FACA61868BB6}" presName="linear" presStyleCnt="0">
        <dgm:presLayoutVars>
          <dgm:animLvl val="lvl"/>
          <dgm:resizeHandles val="exact"/>
        </dgm:presLayoutVars>
      </dgm:prSet>
      <dgm:spPr/>
      <dgm:t>
        <a:bodyPr/>
        <a:lstStyle/>
        <a:p>
          <a:endParaRPr lang="en-US"/>
        </a:p>
      </dgm:t>
    </dgm:pt>
    <dgm:pt modelId="{9EFF8474-1D10-410A-A06A-6C93749241FB}" type="pres">
      <dgm:prSet presAssocID="{FBB2EF69-86FB-49B2-8994-584E011E6268}" presName="parentText" presStyleLbl="node1" presStyleIdx="0" presStyleCnt="1">
        <dgm:presLayoutVars>
          <dgm:chMax val="0"/>
          <dgm:bulletEnabled val="1"/>
        </dgm:presLayoutVars>
      </dgm:prSet>
      <dgm:spPr/>
      <dgm:t>
        <a:bodyPr/>
        <a:lstStyle/>
        <a:p>
          <a:endParaRPr lang="en-US"/>
        </a:p>
      </dgm:t>
    </dgm:pt>
  </dgm:ptLst>
  <dgm:cxnLst>
    <dgm:cxn modelId="{5B9434F8-B8AC-4E9A-8A07-7B49FC3D1286}" srcId="{254112C5-C2FC-4434-BED0-FACA61868BB6}" destId="{FBB2EF69-86FB-49B2-8994-584E011E6268}" srcOrd="0" destOrd="0" parTransId="{6D4CED2F-5247-433D-AFAB-9D59C6653383}" sibTransId="{E8FA8E5D-970A-4769-BFAE-58F0B9170E07}"/>
    <dgm:cxn modelId="{C7D8843F-6E9E-4CE7-B77A-AB2BFE276BE1}" type="presOf" srcId="{254112C5-C2FC-4434-BED0-FACA61868BB6}" destId="{E7537B98-5EF2-4983-AE48-7791C4BE30F7}" srcOrd="0" destOrd="0" presId="urn:microsoft.com/office/officeart/2005/8/layout/vList2"/>
    <dgm:cxn modelId="{E73ECCF1-3365-4CC3-A0C3-5000F1E648B3}" type="presOf" srcId="{FBB2EF69-86FB-49B2-8994-584E011E6268}" destId="{9EFF8474-1D10-410A-A06A-6C93749241FB}" srcOrd="0" destOrd="0" presId="urn:microsoft.com/office/officeart/2005/8/layout/vList2"/>
    <dgm:cxn modelId="{A8393A46-4477-436E-BB2E-A485E15FBEB5}" type="presParOf" srcId="{E7537B98-5EF2-4983-AE48-7791C4BE30F7}" destId="{9EFF8474-1D10-410A-A06A-6C93749241F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D4E1FCF-5ED3-4FAE-8D8F-78ADEDF3A8B6}" type="doc">
      <dgm:prSet loTypeId="urn:microsoft.com/office/officeart/2008/layout/CircularPictureCallout" loCatId="picture" qsTypeId="urn:microsoft.com/office/officeart/2005/8/quickstyle/simple1" qsCatId="simple" csTypeId="urn:microsoft.com/office/officeart/2005/8/colors/accent1_2" csCatId="accent1" phldr="1"/>
      <dgm:spPr/>
      <dgm:t>
        <a:bodyPr/>
        <a:lstStyle/>
        <a:p>
          <a:endParaRPr lang="en-US"/>
        </a:p>
      </dgm:t>
    </dgm:pt>
    <dgm:pt modelId="{30ADF406-6B0E-432A-8451-80388FFC2691}">
      <dgm:prSet/>
      <dgm:spPr/>
      <dgm:t>
        <a:bodyPr/>
        <a:lstStyle/>
        <a:p>
          <a:r>
            <a:rPr lang="en-US" dirty="0" smtClean="0">
              <a:solidFill>
                <a:schemeClr val="tx1"/>
              </a:solidFill>
            </a:rPr>
            <a:t>First generation</a:t>
          </a:r>
          <a:endParaRPr lang="en-US" dirty="0">
            <a:solidFill>
              <a:schemeClr val="tx1"/>
            </a:solidFill>
          </a:endParaRPr>
        </a:p>
      </dgm:t>
    </dgm:pt>
    <dgm:pt modelId="{7476CC28-19F6-485E-A719-A3AA08DCF59F}" type="parTrans" cxnId="{DE230CE6-71A8-473A-AE8C-A478F94DF194}">
      <dgm:prSet/>
      <dgm:spPr/>
      <dgm:t>
        <a:bodyPr/>
        <a:lstStyle/>
        <a:p>
          <a:endParaRPr lang="en-US">
            <a:solidFill>
              <a:schemeClr val="tx1"/>
            </a:solidFill>
          </a:endParaRPr>
        </a:p>
      </dgm:t>
    </dgm:pt>
    <dgm:pt modelId="{5CAEB7E2-4E2B-491B-8C70-929FA2E344B7}" type="sibTrans" cxnId="{DE230CE6-71A8-473A-AE8C-A478F94DF194}">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t>
        <a:bodyPr/>
        <a:lstStyle/>
        <a:p>
          <a:endParaRPr lang="en-US" sz="5400">
            <a:solidFill>
              <a:schemeClr val="tx1"/>
            </a:solidFill>
          </a:endParaRPr>
        </a:p>
      </dgm:t>
    </dgm:pt>
    <dgm:pt modelId="{2C694474-0B1D-4F98-9756-BAEEA2A1711D}">
      <dgm:prSet phldrT="[Text]"/>
      <dgm:spPr/>
      <dgm:t>
        <a:bodyPr/>
        <a:lstStyle/>
        <a:p>
          <a:r>
            <a:rPr lang="en-US" dirty="0" smtClean="0">
              <a:solidFill>
                <a:schemeClr val="tx1"/>
              </a:solidFill>
            </a:rPr>
            <a:t>Second generation</a:t>
          </a:r>
          <a:endParaRPr lang="en-US" dirty="0">
            <a:solidFill>
              <a:schemeClr val="tx1"/>
            </a:solidFill>
          </a:endParaRPr>
        </a:p>
      </dgm:t>
    </dgm:pt>
    <dgm:pt modelId="{BED6B038-298E-4639-A243-045A07854505}" type="parTrans" cxnId="{9ACAE79A-FBA6-4C35-95E4-A3CC9CEB0C64}">
      <dgm:prSet/>
      <dgm:spPr/>
      <dgm:t>
        <a:bodyPr/>
        <a:lstStyle/>
        <a:p>
          <a:endParaRPr lang="en-US">
            <a:solidFill>
              <a:schemeClr val="tx1"/>
            </a:solidFill>
          </a:endParaRPr>
        </a:p>
      </dgm:t>
    </dgm:pt>
    <dgm:pt modelId="{53BC73F7-5B87-44F0-B8C2-E314AEE201D2}" type="sibTrans" cxnId="{9ACAE79A-FBA6-4C35-95E4-A3CC9CEB0C64}">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dgm:spPr>
      <dgm:t>
        <a:bodyPr/>
        <a:lstStyle/>
        <a:p>
          <a:endParaRPr lang="en-US">
            <a:solidFill>
              <a:schemeClr val="tx1"/>
            </a:solidFill>
          </a:endParaRPr>
        </a:p>
      </dgm:t>
    </dgm:pt>
    <dgm:pt modelId="{F29A6E22-A11C-4F30-863C-A91D34AA0D4F}">
      <dgm:prSet phldrT="[Text]"/>
      <dgm:spPr/>
      <dgm:t>
        <a:bodyPr/>
        <a:lstStyle/>
        <a:p>
          <a:r>
            <a:rPr lang="en-US" dirty="0" smtClean="0">
              <a:solidFill>
                <a:schemeClr val="tx1"/>
              </a:solidFill>
            </a:rPr>
            <a:t>Fifth generation</a:t>
          </a:r>
          <a:endParaRPr lang="en-US" dirty="0">
            <a:solidFill>
              <a:schemeClr val="tx1"/>
            </a:solidFill>
          </a:endParaRPr>
        </a:p>
      </dgm:t>
    </dgm:pt>
    <dgm:pt modelId="{76FD496F-3E63-4212-9137-23904733BC69}" type="parTrans" cxnId="{5756855A-BF7B-474F-94E9-19E1C4B328F6}">
      <dgm:prSet/>
      <dgm:spPr/>
      <dgm:t>
        <a:bodyPr/>
        <a:lstStyle/>
        <a:p>
          <a:endParaRPr lang="en-US">
            <a:solidFill>
              <a:schemeClr val="tx1"/>
            </a:solidFill>
          </a:endParaRPr>
        </a:p>
      </dgm:t>
    </dgm:pt>
    <dgm:pt modelId="{62DA6A59-4CDD-42D7-B9A5-C00E4CA9C45F}" type="sibTrans" cxnId="{5756855A-BF7B-474F-94E9-19E1C4B328F6}">
      <dgm:prSet/>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8000" r="-18000"/>
          </a:stretch>
        </a:blipFill>
      </dgm:spPr>
      <dgm:t>
        <a:bodyPr/>
        <a:lstStyle/>
        <a:p>
          <a:endParaRPr lang="en-US">
            <a:solidFill>
              <a:schemeClr val="tx1"/>
            </a:solidFill>
          </a:endParaRPr>
        </a:p>
      </dgm:t>
    </dgm:pt>
    <dgm:pt modelId="{35FF33AF-91B3-4A24-9310-5F2B079D38EF}">
      <dgm:prSet phldrT="[Text]"/>
      <dgm:spPr/>
      <dgm:t>
        <a:bodyPr/>
        <a:lstStyle/>
        <a:p>
          <a:r>
            <a:rPr lang="en-US" dirty="0" smtClean="0">
              <a:solidFill>
                <a:schemeClr val="tx1"/>
              </a:solidFill>
            </a:rPr>
            <a:t>Third generation</a:t>
          </a:r>
          <a:endParaRPr lang="en-US" dirty="0">
            <a:solidFill>
              <a:schemeClr val="tx1"/>
            </a:solidFill>
          </a:endParaRPr>
        </a:p>
      </dgm:t>
    </dgm:pt>
    <dgm:pt modelId="{57DE6078-9649-40CF-A987-EBF3C1080DAC}" type="parTrans" cxnId="{FC90D9FE-CD6E-4F9F-B55F-661A32D9366F}">
      <dgm:prSet/>
      <dgm:spPr/>
      <dgm:t>
        <a:bodyPr/>
        <a:lstStyle/>
        <a:p>
          <a:endParaRPr lang="en-US"/>
        </a:p>
      </dgm:t>
    </dgm:pt>
    <dgm:pt modelId="{2B88A251-777B-4F17-8930-DBDC635D0EFC}" type="sibTrans" cxnId="{FC90D9FE-CD6E-4F9F-B55F-661A32D9366F}">
      <dgm:prSet/>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15000" r="-15000"/>
          </a:stretch>
        </a:blipFill>
      </dgm:spPr>
      <dgm:t>
        <a:bodyPr/>
        <a:lstStyle/>
        <a:p>
          <a:endParaRPr lang="en-US"/>
        </a:p>
      </dgm:t>
    </dgm:pt>
    <dgm:pt modelId="{00EC5695-C1E5-47A7-91FF-0D732A1EE134}">
      <dgm:prSet phldrT="[Text]"/>
      <dgm:spPr/>
      <dgm:t>
        <a:bodyPr/>
        <a:lstStyle/>
        <a:p>
          <a:r>
            <a:rPr lang="en-US" dirty="0" smtClean="0">
              <a:solidFill>
                <a:schemeClr val="tx1"/>
              </a:solidFill>
            </a:rPr>
            <a:t>Forth generation</a:t>
          </a:r>
          <a:endParaRPr lang="en-US" dirty="0">
            <a:solidFill>
              <a:schemeClr val="tx1"/>
            </a:solidFill>
          </a:endParaRPr>
        </a:p>
      </dgm:t>
    </dgm:pt>
    <dgm:pt modelId="{91BE8531-5B5F-492F-81EF-AAD4155878C5}" type="sibTrans" cxnId="{2AC374CC-6C1E-4867-B203-6D12E599E00F}">
      <dgm:prSet/>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17000" r="-17000"/>
          </a:stretch>
        </a:blipFill>
      </dgm:spPr>
      <dgm:t>
        <a:bodyPr/>
        <a:lstStyle/>
        <a:p>
          <a:endParaRPr lang="en-US">
            <a:solidFill>
              <a:schemeClr val="tx1"/>
            </a:solidFill>
          </a:endParaRPr>
        </a:p>
      </dgm:t>
    </dgm:pt>
    <dgm:pt modelId="{FA0FEEC8-7A9C-48CA-BA2D-340E7A3BC65D}" type="parTrans" cxnId="{2AC374CC-6C1E-4867-B203-6D12E599E00F}">
      <dgm:prSet/>
      <dgm:spPr/>
      <dgm:t>
        <a:bodyPr/>
        <a:lstStyle/>
        <a:p>
          <a:endParaRPr lang="en-US">
            <a:solidFill>
              <a:schemeClr val="tx1"/>
            </a:solidFill>
          </a:endParaRPr>
        </a:p>
      </dgm:t>
    </dgm:pt>
    <dgm:pt modelId="{981DCA0C-5965-484F-93BE-21319C2DB305}" type="pres">
      <dgm:prSet presAssocID="{5D4E1FCF-5ED3-4FAE-8D8F-78ADEDF3A8B6}" presName="Name0" presStyleCnt="0">
        <dgm:presLayoutVars>
          <dgm:chMax val="7"/>
          <dgm:chPref val="7"/>
          <dgm:dir/>
        </dgm:presLayoutVars>
      </dgm:prSet>
      <dgm:spPr/>
      <dgm:t>
        <a:bodyPr/>
        <a:lstStyle/>
        <a:p>
          <a:endParaRPr lang="en-US"/>
        </a:p>
      </dgm:t>
    </dgm:pt>
    <dgm:pt modelId="{6E575742-FA4E-49F7-9F55-E17CFFC8F860}" type="pres">
      <dgm:prSet presAssocID="{5D4E1FCF-5ED3-4FAE-8D8F-78ADEDF3A8B6}" presName="Name1" presStyleCnt="0"/>
      <dgm:spPr/>
    </dgm:pt>
    <dgm:pt modelId="{70E1690F-6658-4CDA-B8FA-D39C003E82CC}" type="pres">
      <dgm:prSet presAssocID="{5CAEB7E2-4E2B-491B-8C70-929FA2E344B7}" presName="picture_1" presStyleCnt="0"/>
      <dgm:spPr/>
    </dgm:pt>
    <dgm:pt modelId="{61220C2B-256A-45C4-9DB4-5D79FE22C860}" type="pres">
      <dgm:prSet presAssocID="{5CAEB7E2-4E2B-491B-8C70-929FA2E344B7}" presName="pictureRepeatNode" presStyleLbl="alignImgPlace1" presStyleIdx="0" presStyleCnt="5" custLinFactNeighborX="1806" custLinFactNeighborY="-2204"/>
      <dgm:spPr/>
      <dgm:t>
        <a:bodyPr/>
        <a:lstStyle/>
        <a:p>
          <a:endParaRPr lang="en-US"/>
        </a:p>
      </dgm:t>
    </dgm:pt>
    <dgm:pt modelId="{2B65B66C-0C4E-4ED6-945F-EEF10E6FD2B4}" type="pres">
      <dgm:prSet presAssocID="{30ADF406-6B0E-432A-8451-80388FFC2691}" presName="text_1" presStyleLbl="node1" presStyleIdx="0" presStyleCnt="0" custScaleY="60899" custLinFactNeighborX="-24899" custLinFactNeighborY="60632">
        <dgm:presLayoutVars>
          <dgm:bulletEnabled val="1"/>
        </dgm:presLayoutVars>
      </dgm:prSet>
      <dgm:spPr/>
      <dgm:t>
        <a:bodyPr/>
        <a:lstStyle/>
        <a:p>
          <a:endParaRPr lang="en-US"/>
        </a:p>
      </dgm:t>
    </dgm:pt>
    <dgm:pt modelId="{B2C8347F-B9B5-4020-99F9-6902F69BC004}" type="pres">
      <dgm:prSet presAssocID="{53BC73F7-5B87-44F0-B8C2-E314AEE201D2}" presName="picture_2" presStyleCnt="0"/>
      <dgm:spPr/>
    </dgm:pt>
    <dgm:pt modelId="{F6020D38-B3B3-4F6F-8FE6-31797A24D51B}" type="pres">
      <dgm:prSet presAssocID="{53BC73F7-5B87-44F0-B8C2-E314AEE201D2}" presName="pictureRepeatNode" presStyleLbl="alignImgPlace1" presStyleIdx="1" presStyleCnt="5"/>
      <dgm:spPr/>
      <dgm:t>
        <a:bodyPr/>
        <a:lstStyle/>
        <a:p>
          <a:endParaRPr lang="en-US"/>
        </a:p>
      </dgm:t>
    </dgm:pt>
    <dgm:pt modelId="{030B8F81-3672-4DD3-871F-44AE0DFBC662}" type="pres">
      <dgm:prSet presAssocID="{2C694474-0B1D-4F98-9756-BAEEA2A1711D}" presName="line_2" presStyleLbl="parChTrans1D1" presStyleIdx="0" presStyleCnt="4"/>
      <dgm:spPr/>
    </dgm:pt>
    <dgm:pt modelId="{8A8F60ED-FC56-4351-9A3D-9B9AD1F6A62E}" type="pres">
      <dgm:prSet presAssocID="{2C694474-0B1D-4F98-9756-BAEEA2A1711D}" presName="textparent_2" presStyleLbl="node1" presStyleIdx="0" presStyleCnt="0"/>
      <dgm:spPr/>
    </dgm:pt>
    <dgm:pt modelId="{5861FF14-F1D7-4509-A15C-B50207183D1B}" type="pres">
      <dgm:prSet presAssocID="{2C694474-0B1D-4F98-9756-BAEEA2A1711D}" presName="text_2" presStyleLbl="revTx" presStyleIdx="0" presStyleCnt="4">
        <dgm:presLayoutVars>
          <dgm:bulletEnabled val="1"/>
        </dgm:presLayoutVars>
      </dgm:prSet>
      <dgm:spPr/>
      <dgm:t>
        <a:bodyPr/>
        <a:lstStyle/>
        <a:p>
          <a:endParaRPr lang="en-US"/>
        </a:p>
      </dgm:t>
    </dgm:pt>
    <dgm:pt modelId="{1998B27E-D0C7-4176-B732-49F0681BEE12}" type="pres">
      <dgm:prSet presAssocID="{2B88A251-777B-4F17-8930-DBDC635D0EFC}" presName="picture_3" presStyleCnt="0"/>
      <dgm:spPr/>
    </dgm:pt>
    <dgm:pt modelId="{651035B7-7F98-4F7D-9060-DED642470087}" type="pres">
      <dgm:prSet presAssocID="{2B88A251-777B-4F17-8930-DBDC635D0EFC}" presName="pictureRepeatNode" presStyleLbl="alignImgPlace1" presStyleIdx="2" presStyleCnt="5"/>
      <dgm:spPr/>
      <dgm:t>
        <a:bodyPr/>
        <a:lstStyle/>
        <a:p>
          <a:endParaRPr lang="en-US"/>
        </a:p>
      </dgm:t>
    </dgm:pt>
    <dgm:pt modelId="{D73655F8-5999-4334-902F-D83573EC53BF}" type="pres">
      <dgm:prSet presAssocID="{35FF33AF-91B3-4A24-9310-5F2B079D38EF}" presName="line_3" presStyleLbl="parChTrans1D1" presStyleIdx="1" presStyleCnt="4"/>
      <dgm:spPr/>
    </dgm:pt>
    <dgm:pt modelId="{D38D9FEE-6356-44AF-AE08-89A9F09918FA}" type="pres">
      <dgm:prSet presAssocID="{35FF33AF-91B3-4A24-9310-5F2B079D38EF}" presName="textparent_3" presStyleLbl="node1" presStyleIdx="0" presStyleCnt="0"/>
      <dgm:spPr/>
    </dgm:pt>
    <dgm:pt modelId="{C82F8D5F-CD3D-46E7-BD66-0A5607043162}" type="pres">
      <dgm:prSet presAssocID="{35FF33AF-91B3-4A24-9310-5F2B079D38EF}" presName="text_3" presStyleLbl="revTx" presStyleIdx="1" presStyleCnt="4">
        <dgm:presLayoutVars>
          <dgm:bulletEnabled val="1"/>
        </dgm:presLayoutVars>
      </dgm:prSet>
      <dgm:spPr/>
      <dgm:t>
        <a:bodyPr/>
        <a:lstStyle/>
        <a:p>
          <a:endParaRPr lang="en-US"/>
        </a:p>
      </dgm:t>
    </dgm:pt>
    <dgm:pt modelId="{F93A8CFD-C51D-4125-B55C-229093E654BF}" type="pres">
      <dgm:prSet presAssocID="{91BE8531-5B5F-492F-81EF-AAD4155878C5}" presName="picture_4" presStyleCnt="0"/>
      <dgm:spPr/>
    </dgm:pt>
    <dgm:pt modelId="{19E3A36C-DB83-4E68-A90F-CBA9F2207EF4}" type="pres">
      <dgm:prSet presAssocID="{91BE8531-5B5F-492F-81EF-AAD4155878C5}" presName="pictureRepeatNode" presStyleLbl="alignImgPlace1" presStyleIdx="3" presStyleCnt="5"/>
      <dgm:spPr/>
      <dgm:t>
        <a:bodyPr/>
        <a:lstStyle/>
        <a:p>
          <a:endParaRPr lang="en-US"/>
        </a:p>
      </dgm:t>
    </dgm:pt>
    <dgm:pt modelId="{72FF39E1-94A1-4B93-BF5C-109C8E4068A0}" type="pres">
      <dgm:prSet presAssocID="{00EC5695-C1E5-47A7-91FF-0D732A1EE134}" presName="line_4" presStyleLbl="parChTrans1D1" presStyleIdx="2" presStyleCnt="4"/>
      <dgm:spPr/>
    </dgm:pt>
    <dgm:pt modelId="{2C40066F-69E5-44EC-AE30-F3193234A3DA}" type="pres">
      <dgm:prSet presAssocID="{00EC5695-C1E5-47A7-91FF-0D732A1EE134}" presName="textparent_4" presStyleLbl="node1" presStyleIdx="0" presStyleCnt="0"/>
      <dgm:spPr/>
    </dgm:pt>
    <dgm:pt modelId="{737B2FF5-96CC-4D38-B9B9-797744DD5343}" type="pres">
      <dgm:prSet presAssocID="{00EC5695-C1E5-47A7-91FF-0D732A1EE134}" presName="text_4" presStyleLbl="revTx" presStyleIdx="2" presStyleCnt="4">
        <dgm:presLayoutVars>
          <dgm:bulletEnabled val="1"/>
        </dgm:presLayoutVars>
      </dgm:prSet>
      <dgm:spPr/>
      <dgm:t>
        <a:bodyPr/>
        <a:lstStyle/>
        <a:p>
          <a:endParaRPr lang="en-US"/>
        </a:p>
      </dgm:t>
    </dgm:pt>
    <dgm:pt modelId="{8E247226-461C-4ADB-AA2E-79FC3741B677}" type="pres">
      <dgm:prSet presAssocID="{62DA6A59-4CDD-42D7-B9A5-C00E4CA9C45F}" presName="picture_5" presStyleCnt="0"/>
      <dgm:spPr/>
    </dgm:pt>
    <dgm:pt modelId="{3647D471-315B-4E28-9123-7196E700AB41}" type="pres">
      <dgm:prSet presAssocID="{62DA6A59-4CDD-42D7-B9A5-C00E4CA9C45F}" presName="pictureRepeatNode" presStyleLbl="alignImgPlace1" presStyleIdx="4" presStyleCnt="5"/>
      <dgm:spPr/>
      <dgm:t>
        <a:bodyPr/>
        <a:lstStyle/>
        <a:p>
          <a:endParaRPr lang="en-US"/>
        </a:p>
      </dgm:t>
    </dgm:pt>
    <dgm:pt modelId="{55066BFA-3409-425E-A8D9-1F47ECB65C93}" type="pres">
      <dgm:prSet presAssocID="{F29A6E22-A11C-4F30-863C-A91D34AA0D4F}" presName="line_5" presStyleLbl="parChTrans1D1" presStyleIdx="3" presStyleCnt="4"/>
      <dgm:spPr/>
    </dgm:pt>
    <dgm:pt modelId="{D8C65FE2-3226-4034-9613-EC4A082982AA}" type="pres">
      <dgm:prSet presAssocID="{F29A6E22-A11C-4F30-863C-A91D34AA0D4F}" presName="textparent_5" presStyleLbl="node1" presStyleIdx="0" presStyleCnt="0"/>
      <dgm:spPr/>
    </dgm:pt>
    <dgm:pt modelId="{99AF8531-44E1-461C-A38E-63AAC5E61AC5}" type="pres">
      <dgm:prSet presAssocID="{F29A6E22-A11C-4F30-863C-A91D34AA0D4F}" presName="text_5" presStyleLbl="revTx" presStyleIdx="3" presStyleCnt="4">
        <dgm:presLayoutVars>
          <dgm:bulletEnabled val="1"/>
        </dgm:presLayoutVars>
      </dgm:prSet>
      <dgm:spPr/>
      <dgm:t>
        <a:bodyPr/>
        <a:lstStyle/>
        <a:p>
          <a:endParaRPr lang="en-US"/>
        </a:p>
      </dgm:t>
    </dgm:pt>
  </dgm:ptLst>
  <dgm:cxnLst>
    <dgm:cxn modelId="{8D74077B-B0A5-4556-8B38-DA69858CB3E8}" type="presOf" srcId="{2B88A251-777B-4F17-8930-DBDC635D0EFC}" destId="{651035B7-7F98-4F7D-9060-DED642470087}" srcOrd="0" destOrd="0" presId="urn:microsoft.com/office/officeart/2008/layout/CircularPictureCallout"/>
    <dgm:cxn modelId="{1EFC9107-E259-461F-830E-1C6E8ED4720D}" type="presOf" srcId="{35FF33AF-91B3-4A24-9310-5F2B079D38EF}" destId="{C82F8D5F-CD3D-46E7-BD66-0A5607043162}" srcOrd="0" destOrd="0" presId="urn:microsoft.com/office/officeart/2008/layout/CircularPictureCallout"/>
    <dgm:cxn modelId="{2DEA7B04-AA54-4C50-ADED-92CD399B8B5A}" type="presOf" srcId="{91BE8531-5B5F-492F-81EF-AAD4155878C5}" destId="{19E3A36C-DB83-4E68-A90F-CBA9F2207EF4}" srcOrd="0" destOrd="0" presId="urn:microsoft.com/office/officeart/2008/layout/CircularPictureCallout"/>
    <dgm:cxn modelId="{DE230CE6-71A8-473A-AE8C-A478F94DF194}" srcId="{5D4E1FCF-5ED3-4FAE-8D8F-78ADEDF3A8B6}" destId="{30ADF406-6B0E-432A-8451-80388FFC2691}" srcOrd="0" destOrd="0" parTransId="{7476CC28-19F6-485E-A719-A3AA08DCF59F}" sibTransId="{5CAEB7E2-4E2B-491B-8C70-929FA2E344B7}"/>
    <dgm:cxn modelId="{F0D0C3F2-CB35-43C0-B3EE-6BFF655ACFED}" type="presOf" srcId="{30ADF406-6B0E-432A-8451-80388FFC2691}" destId="{2B65B66C-0C4E-4ED6-945F-EEF10E6FD2B4}" srcOrd="0" destOrd="0" presId="urn:microsoft.com/office/officeart/2008/layout/CircularPictureCallout"/>
    <dgm:cxn modelId="{5EA13C67-4A82-409C-BA30-E13EA11F88BB}" type="presOf" srcId="{5CAEB7E2-4E2B-491B-8C70-929FA2E344B7}" destId="{61220C2B-256A-45C4-9DB4-5D79FE22C860}" srcOrd="0" destOrd="0" presId="urn:microsoft.com/office/officeart/2008/layout/CircularPictureCallout"/>
    <dgm:cxn modelId="{9ACAE79A-FBA6-4C35-95E4-A3CC9CEB0C64}" srcId="{5D4E1FCF-5ED3-4FAE-8D8F-78ADEDF3A8B6}" destId="{2C694474-0B1D-4F98-9756-BAEEA2A1711D}" srcOrd="1" destOrd="0" parTransId="{BED6B038-298E-4639-A243-045A07854505}" sibTransId="{53BC73F7-5B87-44F0-B8C2-E314AEE201D2}"/>
    <dgm:cxn modelId="{5756855A-BF7B-474F-94E9-19E1C4B328F6}" srcId="{5D4E1FCF-5ED3-4FAE-8D8F-78ADEDF3A8B6}" destId="{F29A6E22-A11C-4F30-863C-A91D34AA0D4F}" srcOrd="4" destOrd="0" parTransId="{76FD496F-3E63-4212-9137-23904733BC69}" sibTransId="{62DA6A59-4CDD-42D7-B9A5-C00E4CA9C45F}"/>
    <dgm:cxn modelId="{6893ED82-7315-41D4-87BF-2BE2ADFBD713}" type="presOf" srcId="{62DA6A59-4CDD-42D7-B9A5-C00E4CA9C45F}" destId="{3647D471-315B-4E28-9123-7196E700AB41}" srcOrd="0" destOrd="0" presId="urn:microsoft.com/office/officeart/2008/layout/CircularPictureCallout"/>
    <dgm:cxn modelId="{181EC1C9-6DB8-4F6E-843D-4226509AABDB}" type="presOf" srcId="{00EC5695-C1E5-47A7-91FF-0D732A1EE134}" destId="{737B2FF5-96CC-4D38-B9B9-797744DD5343}" srcOrd="0" destOrd="0" presId="urn:microsoft.com/office/officeart/2008/layout/CircularPictureCallout"/>
    <dgm:cxn modelId="{2AC374CC-6C1E-4867-B203-6D12E599E00F}" srcId="{5D4E1FCF-5ED3-4FAE-8D8F-78ADEDF3A8B6}" destId="{00EC5695-C1E5-47A7-91FF-0D732A1EE134}" srcOrd="3" destOrd="0" parTransId="{FA0FEEC8-7A9C-48CA-BA2D-340E7A3BC65D}" sibTransId="{91BE8531-5B5F-492F-81EF-AAD4155878C5}"/>
    <dgm:cxn modelId="{9AB1C28A-8A18-40A2-A721-C0415A1AC914}" type="presOf" srcId="{2C694474-0B1D-4F98-9756-BAEEA2A1711D}" destId="{5861FF14-F1D7-4509-A15C-B50207183D1B}" srcOrd="0" destOrd="0" presId="urn:microsoft.com/office/officeart/2008/layout/CircularPictureCallout"/>
    <dgm:cxn modelId="{1ADDC5D1-D0EC-40D4-BCB4-8E1397A2091B}" type="presOf" srcId="{5D4E1FCF-5ED3-4FAE-8D8F-78ADEDF3A8B6}" destId="{981DCA0C-5965-484F-93BE-21319C2DB305}" srcOrd="0" destOrd="0" presId="urn:microsoft.com/office/officeart/2008/layout/CircularPictureCallout"/>
    <dgm:cxn modelId="{0D3D77B8-5384-490C-A807-E45DE479A576}" type="presOf" srcId="{F29A6E22-A11C-4F30-863C-A91D34AA0D4F}" destId="{99AF8531-44E1-461C-A38E-63AAC5E61AC5}" srcOrd="0" destOrd="0" presId="urn:microsoft.com/office/officeart/2008/layout/CircularPictureCallout"/>
    <dgm:cxn modelId="{FC90D9FE-CD6E-4F9F-B55F-661A32D9366F}" srcId="{5D4E1FCF-5ED3-4FAE-8D8F-78ADEDF3A8B6}" destId="{35FF33AF-91B3-4A24-9310-5F2B079D38EF}" srcOrd="2" destOrd="0" parTransId="{57DE6078-9649-40CF-A987-EBF3C1080DAC}" sibTransId="{2B88A251-777B-4F17-8930-DBDC635D0EFC}"/>
    <dgm:cxn modelId="{81D8EC24-BF7B-4B4A-BC6B-CB53B3E99351}" type="presOf" srcId="{53BC73F7-5B87-44F0-B8C2-E314AEE201D2}" destId="{F6020D38-B3B3-4F6F-8FE6-31797A24D51B}" srcOrd="0" destOrd="0" presId="urn:microsoft.com/office/officeart/2008/layout/CircularPictureCallout"/>
    <dgm:cxn modelId="{FE27C00C-9E33-4CFC-BFD0-8547F2BF21F7}" type="presParOf" srcId="{981DCA0C-5965-484F-93BE-21319C2DB305}" destId="{6E575742-FA4E-49F7-9F55-E17CFFC8F860}" srcOrd="0" destOrd="0" presId="urn:microsoft.com/office/officeart/2008/layout/CircularPictureCallout"/>
    <dgm:cxn modelId="{AB3CE44E-C489-4D7A-BF9A-9BF01BF974E8}" type="presParOf" srcId="{6E575742-FA4E-49F7-9F55-E17CFFC8F860}" destId="{70E1690F-6658-4CDA-B8FA-D39C003E82CC}" srcOrd="0" destOrd="0" presId="urn:microsoft.com/office/officeart/2008/layout/CircularPictureCallout"/>
    <dgm:cxn modelId="{CC1BB3D3-98AA-412A-8532-6B6354FAD88C}" type="presParOf" srcId="{70E1690F-6658-4CDA-B8FA-D39C003E82CC}" destId="{61220C2B-256A-45C4-9DB4-5D79FE22C860}" srcOrd="0" destOrd="0" presId="urn:microsoft.com/office/officeart/2008/layout/CircularPictureCallout"/>
    <dgm:cxn modelId="{64EB83B2-830C-410F-8D03-845B4C4518F0}" type="presParOf" srcId="{6E575742-FA4E-49F7-9F55-E17CFFC8F860}" destId="{2B65B66C-0C4E-4ED6-945F-EEF10E6FD2B4}" srcOrd="1" destOrd="0" presId="urn:microsoft.com/office/officeart/2008/layout/CircularPictureCallout"/>
    <dgm:cxn modelId="{1D64EB9F-5ADD-45C1-B04D-6C76C1D52376}" type="presParOf" srcId="{6E575742-FA4E-49F7-9F55-E17CFFC8F860}" destId="{B2C8347F-B9B5-4020-99F9-6902F69BC004}" srcOrd="2" destOrd="0" presId="urn:microsoft.com/office/officeart/2008/layout/CircularPictureCallout"/>
    <dgm:cxn modelId="{A4F0A205-8C96-495F-8103-8759DCF470BC}" type="presParOf" srcId="{B2C8347F-B9B5-4020-99F9-6902F69BC004}" destId="{F6020D38-B3B3-4F6F-8FE6-31797A24D51B}" srcOrd="0" destOrd="0" presId="urn:microsoft.com/office/officeart/2008/layout/CircularPictureCallout"/>
    <dgm:cxn modelId="{19FED4A3-A6DF-45CB-A0A4-B91D4D8EEA68}" type="presParOf" srcId="{6E575742-FA4E-49F7-9F55-E17CFFC8F860}" destId="{030B8F81-3672-4DD3-871F-44AE0DFBC662}" srcOrd="3" destOrd="0" presId="urn:microsoft.com/office/officeart/2008/layout/CircularPictureCallout"/>
    <dgm:cxn modelId="{FCA144BB-1768-41B2-A5CF-9E45F6EA553B}" type="presParOf" srcId="{6E575742-FA4E-49F7-9F55-E17CFFC8F860}" destId="{8A8F60ED-FC56-4351-9A3D-9B9AD1F6A62E}" srcOrd="4" destOrd="0" presId="urn:microsoft.com/office/officeart/2008/layout/CircularPictureCallout"/>
    <dgm:cxn modelId="{E0A2E6A8-8DBD-4F55-A3A1-281EC5BDC6CE}" type="presParOf" srcId="{8A8F60ED-FC56-4351-9A3D-9B9AD1F6A62E}" destId="{5861FF14-F1D7-4509-A15C-B50207183D1B}" srcOrd="0" destOrd="0" presId="urn:microsoft.com/office/officeart/2008/layout/CircularPictureCallout"/>
    <dgm:cxn modelId="{1B5007C3-1BEB-4645-A53D-F69332953E36}" type="presParOf" srcId="{6E575742-FA4E-49F7-9F55-E17CFFC8F860}" destId="{1998B27E-D0C7-4176-B732-49F0681BEE12}" srcOrd="5" destOrd="0" presId="urn:microsoft.com/office/officeart/2008/layout/CircularPictureCallout"/>
    <dgm:cxn modelId="{3F62FA61-B514-486A-AE0F-E73FB3734630}" type="presParOf" srcId="{1998B27E-D0C7-4176-B732-49F0681BEE12}" destId="{651035B7-7F98-4F7D-9060-DED642470087}" srcOrd="0" destOrd="0" presId="urn:microsoft.com/office/officeart/2008/layout/CircularPictureCallout"/>
    <dgm:cxn modelId="{8D041F74-D41C-4384-A8F3-F959ED750D11}" type="presParOf" srcId="{6E575742-FA4E-49F7-9F55-E17CFFC8F860}" destId="{D73655F8-5999-4334-902F-D83573EC53BF}" srcOrd="6" destOrd="0" presId="urn:microsoft.com/office/officeart/2008/layout/CircularPictureCallout"/>
    <dgm:cxn modelId="{EAF22AE9-C4F5-4095-89F1-7828E2E54289}" type="presParOf" srcId="{6E575742-FA4E-49F7-9F55-E17CFFC8F860}" destId="{D38D9FEE-6356-44AF-AE08-89A9F09918FA}" srcOrd="7" destOrd="0" presId="urn:microsoft.com/office/officeart/2008/layout/CircularPictureCallout"/>
    <dgm:cxn modelId="{FE4201E2-D6BE-46E0-97BB-07248C1CD2E5}" type="presParOf" srcId="{D38D9FEE-6356-44AF-AE08-89A9F09918FA}" destId="{C82F8D5F-CD3D-46E7-BD66-0A5607043162}" srcOrd="0" destOrd="0" presId="urn:microsoft.com/office/officeart/2008/layout/CircularPictureCallout"/>
    <dgm:cxn modelId="{CD6E0377-FBAE-43D1-B473-75FB772AA4B7}" type="presParOf" srcId="{6E575742-FA4E-49F7-9F55-E17CFFC8F860}" destId="{F93A8CFD-C51D-4125-B55C-229093E654BF}" srcOrd="8" destOrd="0" presId="urn:microsoft.com/office/officeart/2008/layout/CircularPictureCallout"/>
    <dgm:cxn modelId="{F1A0BAF6-141A-463C-9773-A68DD96D8E10}" type="presParOf" srcId="{F93A8CFD-C51D-4125-B55C-229093E654BF}" destId="{19E3A36C-DB83-4E68-A90F-CBA9F2207EF4}" srcOrd="0" destOrd="0" presId="urn:microsoft.com/office/officeart/2008/layout/CircularPictureCallout"/>
    <dgm:cxn modelId="{14EE685C-D94C-4A00-91A9-B5A9B474ACFB}" type="presParOf" srcId="{6E575742-FA4E-49F7-9F55-E17CFFC8F860}" destId="{72FF39E1-94A1-4B93-BF5C-109C8E4068A0}" srcOrd="9" destOrd="0" presId="urn:microsoft.com/office/officeart/2008/layout/CircularPictureCallout"/>
    <dgm:cxn modelId="{24F04744-797F-4D7D-9224-A424FBA72103}" type="presParOf" srcId="{6E575742-FA4E-49F7-9F55-E17CFFC8F860}" destId="{2C40066F-69E5-44EC-AE30-F3193234A3DA}" srcOrd="10" destOrd="0" presId="urn:microsoft.com/office/officeart/2008/layout/CircularPictureCallout"/>
    <dgm:cxn modelId="{E322BFFD-C07B-433B-81A0-12D1E55E9F61}" type="presParOf" srcId="{2C40066F-69E5-44EC-AE30-F3193234A3DA}" destId="{737B2FF5-96CC-4D38-B9B9-797744DD5343}" srcOrd="0" destOrd="0" presId="urn:microsoft.com/office/officeart/2008/layout/CircularPictureCallout"/>
    <dgm:cxn modelId="{3BA3C827-7D9E-4BF0-AC10-05C3AF09396B}" type="presParOf" srcId="{6E575742-FA4E-49F7-9F55-E17CFFC8F860}" destId="{8E247226-461C-4ADB-AA2E-79FC3741B677}" srcOrd="11" destOrd="0" presId="urn:microsoft.com/office/officeart/2008/layout/CircularPictureCallout"/>
    <dgm:cxn modelId="{DA232B0C-0F02-40FF-AFFB-4DC77A6C02E5}" type="presParOf" srcId="{8E247226-461C-4ADB-AA2E-79FC3741B677}" destId="{3647D471-315B-4E28-9123-7196E700AB41}" srcOrd="0" destOrd="0" presId="urn:microsoft.com/office/officeart/2008/layout/CircularPictureCallout"/>
    <dgm:cxn modelId="{7C792BF0-8B58-4AF4-80B0-27381606C3C4}" type="presParOf" srcId="{6E575742-FA4E-49F7-9F55-E17CFFC8F860}" destId="{55066BFA-3409-425E-A8D9-1F47ECB65C93}" srcOrd="12" destOrd="0" presId="urn:microsoft.com/office/officeart/2008/layout/CircularPictureCallout"/>
    <dgm:cxn modelId="{24780628-CDA2-4F73-8796-14C76ADB9348}" type="presParOf" srcId="{6E575742-FA4E-49F7-9F55-E17CFFC8F860}" destId="{D8C65FE2-3226-4034-9613-EC4A082982AA}" srcOrd="13" destOrd="0" presId="urn:microsoft.com/office/officeart/2008/layout/CircularPictureCallout"/>
    <dgm:cxn modelId="{57F6BC56-807D-46BD-A6C7-A9AD5A8FD435}" type="presParOf" srcId="{D8C65FE2-3226-4034-9613-EC4A082982AA}" destId="{99AF8531-44E1-461C-A38E-63AAC5E61AC5}" srcOrd="0" destOrd="0" presId="urn:microsoft.com/office/officeart/2008/layout/CircularPictureCallou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D51FA5C-23A6-4FD6-B0C1-2C721509E692}" type="doc">
      <dgm:prSet loTypeId="urn:microsoft.com/office/officeart/2005/8/layout/vList2" loCatId="list" qsTypeId="urn:microsoft.com/office/officeart/2005/8/quickstyle/simple3" qsCatId="simple" csTypeId="urn:microsoft.com/office/officeart/2005/8/colors/accent3_3" csCatId="accent3" phldr="1"/>
      <dgm:spPr/>
      <dgm:t>
        <a:bodyPr/>
        <a:lstStyle/>
        <a:p>
          <a:endParaRPr lang="en-US"/>
        </a:p>
      </dgm:t>
    </dgm:pt>
    <dgm:pt modelId="{DC9F9363-F347-409C-934D-A7026F828395}">
      <dgm:prSet/>
      <dgm:spPr/>
      <dgm:t>
        <a:bodyPr/>
        <a:lstStyle/>
        <a:p>
          <a:pPr rtl="0"/>
          <a:r>
            <a:rPr lang="en-IN" b="1" dirty="0" smtClean="0"/>
            <a:t>History of computer</a:t>
          </a:r>
          <a:endParaRPr lang="en-GB" dirty="0"/>
        </a:p>
      </dgm:t>
    </dgm:pt>
    <dgm:pt modelId="{9EB0C63F-4C33-4AC8-A5D9-70CBD8C04ED1}" type="parTrans" cxnId="{3532707A-D9B4-46F8-9799-0035B0C0B3C0}">
      <dgm:prSet/>
      <dgm:spPr/>
      <dgm:t>
        <a:bodyPr/>
        <a:lstStyle/>
        <a:p>
          <a:endParaRPr lang="en-US"/>
        </a:p>
      </dgm:t>
    </dgm:pt>
    <dgm:pt modelId="{CCB25FDB-437E-474E-A1D9-880A565EA440}" type="sibTrans" cxnId="{3532707A-D9B4-46F8-9799-0035B0C0B3C0}">
      <dgm:prSet/>
      <dgm:spPr/>
      <dgm:t>
        <a:bodyPr/>
        <a:lstStyle/>
        <a:p>
          <a:endParaRPr lang="en-US"/>
        </a:p>
      </dgm:t>
    </dgm:pt>
    <dgm:pt modelId="{2E2C67F3-6B90-4E55-BDE4-BD1B2ED0BAB6}" type="pres">
      <dgm:prSet presAssocID="{3D51FA5C-23A6-4FD6-B0C1-2C721509E692}" presName="linear" presStyleCnt="0">
        <dgm:presLayoutVars>
          <dgm:animLvl val="lvl"/>
          <dgm:resizeHandles val="exact"/>
        </dgm:presLayoutVars>
      </dgm:prSet>
      <dgm:spPr/>
      <dgm:t>
        <a:bodyPr/>
        <a:lstStyle/>
        <a:p>
          <a:endParaRPr lang="en-US"/>
        </a:p>
      </dgm:t>
    </dgm:pt>
    <dgm:pt modelId="{84175B2C-C09F-4A2F-BC49-A2F755DAAB33}" type="pres">
      <dgm:prSet presAssocID="{DC9F9363-F347-409C-934D-A7026F828395}" presName="parentText" presStyleLbl="node1" presStyleIdx="0" presStyleCnt="1" custScaleY="77036">
        <dgm:presLayoutVars>
          <dgm:chMax val="0"/>
          <dgm:bulletEnabled val="1"/>
        </dgm:presLayoutVars>
      </dgm:prSet>
      <dgm:spPr/>
      <dgm:t>
        <a:bodyPr/>
        <a:lstStyle/>
        <a:p>
          <a:endParaRPr lang="en-US"/>
        </a:p>
      </dgm:t>
    </dgm:pt>
  </dgm:ptLst>
  <dgm:cxnLst>
    <dgm:cxn modelId="{3532707A-D9B4-46F8-9799-0035B0C0B3C0}" srcId="{3D51FA5C-23A6-4FD6-B0C1-2C721509E692}" destId="{DC9F9363-F347-409C-934D-A7026F828395}" srcOrd="0" destOrd="0" parTransId="{9EB0C63F-4C33-4AC8-A5D9-70CBD8C04ED1}" sibTransId="{CCB25FDB-437E-474E-A1D9-880A565EA440}"/>
    <dgm:cxn modelId="{71DC9AC8-7D27-4CF4-B18F-906169778037}" type="presOf" srcId="{3D51FA5C-23A6-4FD6-B0C1-2C721509E692}" destId="{2E2C67F3-6B90-4E55-BDE4-BD1B2ED0BAB6}" srcOrd="0" destOrd="0" presId="urn:microsoft.com/office/officeart/2005/8/layout/vList2"/>
    <dgm:cxn modelId="{87B28B16-E43F-46F9-9D56-688A7FF590E5}" type="presOf" srcId="{DC9F9363-F347-409C-934D-A7026F828395}" destId="{84175B2C-C09F-4A2F-BC49-A2F755DAAB33}" srcOrd="0" destOrd="0" presId="urn:microsoft.com/office/officeart/2005/8/layout/vList2"/>
    <dgm:cxn modelId="{316BCEE0-DDEB-4052-BE20-F1A2F90F386D}" type="presParOf" srcId="{2E2C67F3-6B90-4E55-BDE4-BD1B2ED0BAB6}" destId="{84175B2C-C09F-4A2F-BC49-A2F755DAAB3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AADFD72-62DA-4135-93E4-8EF9D8D97386}" type="doc">
      <dgm:prSet loTypeId="urn:microsoft.com/office/officeart/2005/8/layout/vList2" loCatId="list" qsTypeId="urn:microsoft.com/office/officeart/2009/2/quickstyle/3d8" qsCatId="3D" csTypeId="urn:microsoft.com/office/officeart/2005/8/colors/colorful3" csCatId="colorful"/>
      <dgm:spPr/>
      <dgm:t>
        <a:bodyPr/>
        <a:lstStyle/>
        <a:p>
          <a:endParaRPr lang="en-US"/>
        </a:p>
      </dgm:t>
    </dgm:pt>
    <dgm:pt modelId="{C4F266E8-72E4-42E5-ABB8-C958530473AB}">
      <dgm:prSet/>
      <dgm:spPr/>
      <dgm:t>
        <a:bodyPr/>
        <a:lstStyle/>
        <a:p>
          <a:pPr rtl="0"/>
          <a:r>
            <a:rPr lang="en-IN" dirty="0" smtClean="0"/>
            <a:t>Computer hardware</a:t>
          </a:r>
          <a:endParaRPr lang="en-GB" dirty="0"/>
        </a:p>
      </dgm:t>
    </dgm:pt>
    <dgm:pt modelId="{10968615-E5A7-4B82-B3D1-3217961B385D}" type="parTrans" cxnId="{90E56089-7787-4DC0-A6FB-C6F4D606BC7A}">
      <dgm:prSet/>
      <dgm:spPr/>
      <dgm:t>
        <a:bodyPr/>
        <a:lstStyle/>
        <a:p>
          <a:endParaRPr lang="en-US"/>
        </a:p>
      </dgm:t>
    </dgm:pt>
    <dgm:pt modelId="{B65F1A2E-8D2F-4845-9D11-CA2235B0D255}" type="sibTrans" cxnId="{90E56089-7787-4DC0-A6FB-C6F4D606BC7A}">
      <dgm:prSet/>
      <dgm:spPr/>
      <dgm:t>
        <a:bodyPr/>
        <a:lstStyle/>
        <a:p>
          <a:endParaRPr lang="en-US"/>
        </a:p>
      </dgm:t>
    </dgm:pt>
    <dgm:pt modelId="{9FF65870-B9C3-4405-ABB7-FC950DBB56E6}" type="pres">
      <dgm:prSet presAssocID="{CAADFD72-62DA-4135-93E4-8EF9D8D97386}" presName="linear" presStyleCnt="0">
        <dgm:presLayoutVars>
          <dgm:animLvl val="lvl"/>
          <dgm:resizeHandles val="exact"/>
        </dgm:presLayoutVars>
      </dgm:prSet>
      <dgm:spPr/>
      <dgm:t>
        <a:bodyPr/>
        <a:lstStyle/>
        <a:p>
          <a:endParaRPr lang="en-US"/>
        </a:p>
      </dgm:t>
    </dgm:pt>
    <dgm:pt modelId="{AE60217B-63FD-4E70-9EFC-6C373D0F8FC7}" type="pres">
      <dgm:prSet presAssocID="{C4F266E8-72E4-42E5-ABB8-C958530473AB}" presName="parentText" presStyleLbl="node1" presStyleIdx="0" presStyleCnt="1">
        <dgm:presLayoutVars>
          <dgm:chMax val="0"/>
          <dgm:bulletEnabled val="1"/>
        </dgm:presLayoutVars>
      </dgm:prSet>
      <dgm:spPr/>
      <dgm:t>
        <a:bodyPr/>
        <a:lstStyle/>
        <a:p>
          <a:endParaRPr lang="en-US"/>
        </a:p>
      </dgm:t>
    </dgm:pt>
  </dgm:ptLst>
  <dgm:cxnLst>
    <dgm:cxn modelId="{2319A814-4BA7-4732-8B07-DFD3515B2DF5}" type="presOf" srcId="{C4F266E8-72E4-42E5-ABB8-C958530473AB}" destId="{AE60217B-63FD-4E70-9EFC-6C373D0F8FC7}" srcOrd="0" destOrd="0" presId="urn:microsoft.com/office/officeart/2005/8/layout/vList2"/>
    <dgm:cxn modelId="{90E56089-7787-4DC0-A6FB-C6F4D606BC7A}" srcId="{CAADFD72-62DA-4135-93E4-8EF9D8D97386}" destId="{C4F266E8-72E4-42E5-ABB8-C958530473AB}" srcOrd="0" destOrd="0" parTransId="{10968615-E5A7-4B82-B3D1-3217961B385D}" sibTransId="{B65F1A2E-8D2F-4845-9D11-CA2235B0D255}"/>
    <dgm:cxn modelId="{F5B64CE8-5A0A-49E1-AC23-7EF7B6E347CD}" type="presOf" srcId="{CAADFD72-62DA-4135-93E4-8EF9D8D97386}" destId="{9FF65870-B9C3-4405-ABB7-FC950DBB56E6}" srcOrd="0" destOrd="0" presId="urn:microsoft.com/office/officeart/2005/8/layout/vList2"/>
    <dgm:cxn modelId="{7634F973-82A9-4FD0-BE67-5D265543A319}" type="presParOf" srcId="{9FF65870-B9C3-4405-ABB7-FC950DBB56E6}" destId="{AE60217B-63FD-4E70-9EFC-6C373D0F8FC7}"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3D9D85B-9F13-4240-B1C2-F8CC32A1132F}" type="doc">
      <dgm:prSet loTypeId="urn:microsoft.com/office/officeart/2005/8/layout/vList2" loCatId="list" qsTypeId="urn:microsoft.com/office/officeart/2005/8/quickstyle/3d7" qsCatId="3D" csTypeId="urn:microsoft.com/office/officeart/2005/8/colors/colorful4" csCatId="colorful"/>
      <dgm:spPr/>
      <dgm:t>
        <a:bodyPr/>
        <a:lstStyle/>
        <a:p>
          <a:endParaRPr lang="en-US"/>
        </a:p>
      </dgm:t>
    </dgm:pt>
    <dgm:pt modelId="{8F3E6AD3-CC5D-4A4A-BA09-7DC34CEC9057}">
      <dgm:prSet/>
      <dgm:spPr/>
      <dgm:t>
        <a:bodyPr/>
        <a:lstStyle/>
        <a:p>
          <a:pPr rtl="0"/>
          <a:r>
            <a:rPr lang="en-IN" dirty="0" smtClean="0"/>
            <a:t>Difference between mouse and keyboard</a:t>
          </a:r>
          <a:endParaRPr lang="en-GB" dirty="0"/>
        </a:p>
      </dgm:t>
    </dgm:pt>
    <dgm:pt modelId="{85E9BB3F-6DC3-4E6A-A291-C7DDFA758581}" type="parTrans" cxnId="{E0C3DA2B-2761-4F74-B241-363CA4F1561C}">
      <dgm:prSet/>
      <dgm:spPr/>
      <dgm:t>
        <a:bodyPr/>
        <a:lstStyle/>
        <a:p>
          <a:endParaRPr lang="en-US"/>
        </a:p>
      </dgm:t>
    </dgm:pt>
    <dgm:pt modelId="{E49A2A66-006D-42C5-A6DE-73718B5C22AD}" type="sibTrans" cxnId="{E0C3DA2B-2761-4F74-B241-363CA4F1561C}">
      <dgm:prSet/>
      <dgm:spPr/>
      <dgm:t>
        <a:bodyPr/>
        <a:lstStyle/>
        <a:p>
          <a:endParaRPr lang="en-US"/>
        </a:p>
      </dgm:t>
    </dgm:pt>
    <dgm:pt modelId="{1069A8B8-5F3F-4778-BC5F-77DCC35AFBB0}" type="pres">
      <dgm:prSet presAssocID="{13D9D85B-9F13-4240-B1C2-F8CC32A1132F}" presName="linear" presStyleCnt="0">
        <dgm:presLayoutVars>
          <dgm:animLvl val="lvl"/>
          <dgm:resizeHandles val="exact"/>
        </dgm:presLayoutVars>
      </dgm:prSet>
      <dgm:spPr/>
      <dgm:t>
        <a:bodyPr/>
        <a:lstStyle/>
        <a:p>
          <a:endParaRPr lang="en-US"/>
        </a:p>
      </dgm:t>
    </dgm:pt>
    <dgm:pt modelId="{57E83403-6694-4528-8EF9-C91673942074}" type="pres">
      <dgm:prSet presAssocID="{8F3E6AD3-CC5D-4A4A-BA09-7DC34CEC9057}" presName="parentText" presStyleLbl="node1" presStyleIdx="0" presStyleCnt="1">
        <dgm:presLayoutVars>
          <dgm:chMax val="0"/>
          <dgm:bulletEnabled val="1"/>
        </dgm:presLayoutVars>
      </dgm:prSet>
      <dgm:spPr/>
      <dgm:t>
        <a:bodyPr/>
        <a:lstStyle/>
        <a:p>
          <a:endParaRPr lang="en-US"/>
        </a:p>
      </dgm:t>
    </dgm:pt>
  </dgm:ptLst>
  <dgm:cxnLst>
    <dgm:cxn modelId="{3F1A926A-83A5-4336-B76F-CE5697A526C8}" type="presOf" srcId="{13D9D85B-9F13-4240-B1C2-F8CC32A1132F}" destId="{1069A8B8-5F3F-4778-BC5F-77DCC35AFBB0}" srcOrd="0" destOrd="0" presId="urn:microsoft.com/office/officeart/2005/8/layout/vList2"/>
    <dgm:cxn modelId="{E0C3DA2B-2761-4F74-B241-363CA4F1561C}" srcId="{13D9D85B-9F13-4240-B1C2-F8CC32A1132F}" destId="{8F3E6AD3-CC5D-4A4A-BA09-7DC34CEC9057}" srcOrd="0" destOrd="0" parTransId="{85E9BB3F-6DC3-4E6A-A291-C7DDFA758581}" sibTransId="{E49A2A66-006D-42C5-A6DE-73718B5C22AD}"/>
    <dgm:cxn modelId="{16866C65-544A-4325-B538-51E9F6790CBA}" type="presOf" srcId="{8F3E6AD3-CC5D-4A4A-BA09-7DC34CEC9057}" destId="{57E83403-6694-4528-8EF9-C91673942074}" srcOrd="0" destOrd="0" presId="urn:microsoft.com/office/officeart/2005/8/layout/vList2"/>
    <dgm:cxn modelId="{99B3738B-F3EB-4C4E-9AC8-67B549169BEE}" type="presParOf" srcId="{1069A8B8-5F3F-4778-BC5F-77DCC35AFBB0}" destId="{57E83403-6694-4528-8EF9-C9167394207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35CF738-5FF4-4009-91E7-9CE104B1B2FD}" type="doc">
      <dgm:prSet loTypeId="urn:microsoft.com/office/officeart/2005/8/layout/equation2" loCatId="process" qsTypeId="urn:microsoft.com/office/officeart/2005/8/quickstyle/3d4" qsCatId="3D" csTypeId="urn:microsoft.com/office/officeart/2005/8/colors/colorful2" csCatId="colorful" phldr="1"/>
      <dgm:spPr/>
      <dgm:t>
        <a:bodyPr/>
        <a:lstStyle/>
        <a:p>
          <a:endParaRPr lang="en-US"/>
        </a:p>
      </dgm:t>
    </dgm:pt>
    <dgm:pt modelId="{BB2FC4FF-4B6B-42AC-A18C-405B26CB02E0}">
      <dgm:prSet custT="1"/>
      <dgm:spPr>
        <a:blipFill dpi="0"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pPr rtl="0"/>
          <a:r>
            <a:rPr lang="en-IN" sz="4000" b="1" dirty="0" smtClean="0">
              <a:solidFill>
                <a:schemeClr val="tx1"/>
              </a:solidFill>
              <a:effectLst>
                <a:outerShdw blurRad="38100" dist="38100" dir="2700000" algn="tl">
                  <a:srgbClr val="000000">
                    <a:alpha val="43137"/>
                  </a:srgbClr>
                </a:outerShdw>
              </a:effectLst>
            </a:rPr>
            <a:t>Picture of </a:t>
          </a:r>
          <a:r>
            <a:rPr lang="en-IN" sz="3600" b="1" dirty="0" smtClean="0">
              <a:solidFill>
                <a:schemeClr val="tx1"/>
              </a:solidFill>
              <a:effectLst>
                <a:outerShdw blurRad="38100" dist="38100" dir="2700000" algn="tl">
                  <a:srgbClr val="000000">
                    <a:alpha val="43137"/>
                  </a:srgbClr>
                </a:outerShdw>
              </a:effectLst>
            </a:rPr>
            <a:t>mouse</a:t>
          </a:r>
          <a:r>
            <a:rPr lang="en-IN" sz="4000" b="1" dirty="0" smtClean="0">
              <a:solidFill>
                <a:schemeClr val="tx1"/>
              </a:solidFill>
              <a:effectLst>
                <a:outerShdw blurRad="38100" dist="38100" dir="2700000" algn="tl">
                  <a:srgbClr val="000000">
                    <a:alpha val="43137"/>
                  </a:srgbClr>
                </a:outerShdw>
              </a:effectLst>
            </a:rPr>
            <a:t> and keyboard</a:t>
          </a:r>
          <a:endParaRPr lang="en-GB" sz="4000" b="1" dirty="0">
            <a:solidFill>
              <a:schemeClr val="tx1"/>
            </a:solidFill>
            <a:effectLst>
              <a:outerShdw blurRad="38100" dist="38100" dir="2700000" algn="tl">
                <a:srgbClr val="000000">
                  <a:alpha val="43137"/>
                </a:srgbClr>
              </a:outerShdw>
            </a:effectLst>
          </a:endParaRPr>
        </a:p>
      </dgm:t>
    </dgm:pt>
    <dgm:pt modelId="{B3499C1B-8CAF-4948-BF2D-A81F0A82A552}" type="parTrans" cxnId="{EB515070-86E8-43E1-A48F-F1A4CBCCCA90}">
      <dgm:prSet/>
      <dgm:spPr/>
      <dgm:t>
        <a:bodyPr/>
        <a:lstStyle/>
        <a:p>
          <a:endParaRPr lang="en-US"/>
        </a:p>
      </dgm:t>
    </dgm:pt>
    <dgm:pt modelId="{57166D84-3F1E-4F86-B849-F70D7DD5D2C3}" type="sibTrans" cxnId="{EB515070-86E8-43E1-A48F-F1A4CBCCCA90}">
      <dgm:prSet/>
      <dgm:spPr/>
      <dgm:t>
        <a:bodyPr/>
        <a:lstStyle/>
        <a:p>
          <a:endParaRPr lang="en-US"/>
        </a:p>
      </dgm:t>
    </dgm:pt>
    <dgm:pt modelId="{49187D71-E1DB-403A-83C2-3A1CB5C425BF}" type="pres">
      <dgm:prSet presAssocID="{235CF738-5FF4-4009-91E7-9CE104B1B2FD}" presName="Name0" presStyleCnt="0">
        <dgm:presLayoutVars>
          <dgm:dir/>
          <dgm:resizeHandles val="exact"/>
        </dgm:presLayoutVars>
      </dgm:prSet>
      <dgm:spPr/>
      <dgm:t>
        <a:bodyPr/>
        <a:lstStyle/>
        <a:p>
          <a:endParaRPr lang="en-US"/>
        </a:p>
      </dgm:t>
    </dgm:pt>
    <dgm:pt modelId="{879C261B-E547-4D92-B54C-6877077D67EA}" type="pres">
      <dgm:prSet presAssocID="{235CF738-5FF4-4009-91E7-9CE104B1B2FD}" presName="vNodes" presStyleCnt="0"/>
      <dgm:spPr/>
    </dgm:pt>
    <dgm:pt modelId="{FDCF6639-6539-46BB-80F9-EE0F7E5FBC05}" type="pres">
      <dgm:prSet presAssocID="{235CF738-5FF4-4009-91E7-9CE104B1B2FD}" presName="lastNode" presStyleLbl="node1" presStyleIdx="0" presStyleCnt="1" custScaleX="335437" custLinFactNeighborX="-10580" custLinFactNeighborY="44">
        <dgm:presLayoutVars>
          <dgm:bulletEnabled val="1"/>
        </dgm:presLayoutVars>
      </dgm:prSet>
      <dgm:spPr/>
      <dgm:t>
        <a:bodyPr/>
        <a:lstStyle/>
        <a:p>
          <a:endParaRPr lang="en-US"/>
        </a:p>
      </dgm:t>
    </dgm:pt>
  </dgm:ptLst>
  <dgm:cxnLst>
    <dgm:cxn modelId="{C2800E0E-D5B3-4239-891B-4803A70CBFB4}" type="presOf" srcId="{235CF738-5FF4-4009-91E7-9CE104B1B2FD}" destId="{49187D71-E1DB-403A-83C2-3A1CB5C425BF}" srcOrd="0" destOrd="0" presId="urn:microsoft.com/office/officeart/2005/8/layout/equation2"/>
    <dgm:cxn modelId="{EB515070-86E8-43E1-A48F-F1A4CBCCCA90}" srcId="{235CF738-5FF4-4009-91E7-9CE104B1B2FD}" destId="{BB2FC4FF-4B6B-42AC-A18C-405B26CB02E0}" srcOrd="0" destOrd="0" parTransId="{B3499C1B-8CAF-4948-BF2D-A81F0A82A552}" sibTransId="{57166D84-3F1E-4F86-B849-F70D7DD5D2C3}"/>
    <dgm:cxn modelId="{AEB2AF61-2E54-4672-907F-7E183277D8D2}" type="presOf" srcId="{BB2FC4FF-4B6B-42AC-A18C-405B26CB02E0}" destId="{FDCF6639-6539-46BB-80F9-EE0F7E5FBC05}" srcOrd="0" destOrd="0" presId="urn:microsoft.com/office/officeart/2005/8/layout/equation2"/>
    <dgm:cxn modelId="{6606230A-CCA0-425D-AC07-D4311F681CD5}" type="presParOf" srcId="{49187D71-E1DB-403A-83C2-3A1CB5C425BF}" destId="{879C261B-E547-4D92-B54C-6877077D67EA}" srcOrd="0" destOrd="0" presId="urn:microsoft.com/office/officeart/2005/8/layout/equation2"/>
    <dgm:cxn modelId="{757924D3-E9EC-4998-B793-810364369BA1}" type="presParOf" srcId="{49187D71-E1DB-403A-83C2-3A1CB5C425BF}" destId="{FDCF6639-6539-46BB-80F9-EE0F7E5FBC05}" srcOrd="1"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3C35DB-31B2-44E0-94D7-32E8E0A8BD08}">
      <dsp:nvSpPr>
        <dsp:cNvPr id="0" name=""/>
        <dsp:cNvSpPr/>
      </dsp:nvSpPr>
      <dsp:spPr>
        <a:xfrm rot="10800000">
          <a:off x="2387497" y="0"/>
          <a:ext cx="6080760" cy="2535233"/>
        </a:xfrm>
        <a:prstGeom prst="homePlate">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7968" tIns="247650" rIns="462280" bIns="247650" numCol="1" spcCol="1270" anchor="ctr" anchorCtr="0">
          <a:noAutofit/>
        </a:bodyPr>
        <a:lstStyle/>
        <a:p>
          <a:pPr lvl="0" algn="ctr" defTabSz="2889250" rtl="0">
            <a:lnSpc>
              <a:spcPct val="90000"/>
            </a:lnSpc>
            <a:spcBef>
              <a:spcPct val="0"/>
            </a:spcBef>
            <a:spcAft>
              <a:spcPct val="35000"/>
            </a:spcAft>
          </a:pPr>
          <a:r>
            <a:rPr lang="en-US" sz="6500" b="1" kern="1200" dirty="0" smtClean="0"/>
            <a:t>Computer</a:t>
          </a:r>
          <a:endParaRPr lang="en-GB" sz="6500" kern="1200" dirty="0"/>
        </a:p>
      </dsp:txBody>
      <dsp:txXfrm rot="10800000">
        <a:off x="3021305" y="0"/>
        <a:ext cx="5446952" cy="2535233"/>
      </dsp:txXfrm>
    </dsp:sp>
    <dsp:sp modelId="{603A11D8-6CFC-468C-913F-C3BF05BA65C2}">
      <dsp:nvSpPr>
        <dsp:cNvPr id="0" name=""/>
        <dsp:cNvSpPr/>
      </dsp:nvSpPr>
      <dsp:spPr>
        <a:xfrm>
          <a:off x="897811" y="0"/>
          <a:ext cx="2535233" cy="2535233"/>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271AED-4802-434D-93F8-C7BDF4716BD4}">
      <dsp:nvSpPr>
        <dsp:cNvPr id="0" name=""/>
        <dsp:cNvSpPr/>
      </dsp:nvSpPr>
      <dsp:spPr>
        <a:xfrm>
          <a:off x="1369542" y="969"/>
          <a:ext cx="7776515" cy="1265158"/>
        </a:xfrm>
        <a:prstGeom prst="chevron">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610" tIns="27305" rIns="0" bIns="27305" numCol="1" spcCol="1270" anchor="ctr" anchorCtr="0">
          <a:noAutofit/>
        </a:bodyPr>
        <a:lstStyle/>
        <a:p>
          <a:pPr lvl="0" algn="ctr" defTabSz="1911350" rtl="0">
            <a:lnSpc>
              <a:spcPct val="90000"/>
            </a:lnSpc>
            <a:spcBef>
              <a:spcPct val="0"/>
            </a:spcBef>
            <a:spcAft>
              <a:spcPct val="35000"/>
            </a:spcAft>
          </a:pPr>
          <a:r>
            <a:rPr lang="en-US" sz="4300" kern="1200" dirty="0" smtClean="0"/>
            <a:t>Functions of computer</a:t>
          </a:r>
          <a:br>
            <a:rPr lang="en-US" sz="4300" kern="1200" dirty="0" smtClean="0"/>
          </a:br>
          <a:endParaRPr lang="en-GB" sz="4300" kern="1200" dirty="0"/>
        </a:p>
      </dsp:txBody>
      <dsp:txXfrm>
        <a:off x="2002121" y="969"/>
        <a:ext cx="6511357" cy="12651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84E06D-6642-4F3E-B3AA-2968C2C398E3}">
      <dsp:nvSpPr>
        <dsp:cNvPr id="0" name=""/>
        <dsp:cNvSpPr/>
      </dsp:nvSpPr>
      <dsp:spPr>
        <a:xfrm>
          <a:off x="1584693" y="524"/>
          <a:ext cx="7013609" cy="125298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rtl="0">
            <a:lnSpc>
              <a:spcPct val="90000"/>
            </a:lnSpc>
            <a:spcBef>
              <a:spcPct val="0"/>
            </a:spcBef>
            <a:spcAft>
              <a:spcPct val="35000"/>
            </a:spcAft>
          </a:pPr>
          <a:r>
            <a:rPr lang="en-US" sz="4200" kern="1200" dirty="0" smtClean="0"/>
            <a:t>Generation of computers</a:t>
          </a:r>
          <a:endParaRPr lang="en-GB" sz="4200" kern="1200" dirty="0"/>
        </a:p>
      </dsp:txBody>
      <dsp:txXfrm>
        <a:off x="1584693" y="524"/>
        <a:ext cx="7013609" cy="12529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40D4E3-AAD7-4356-80E4-6102457AE1E9}">
      <dsp:nvSpPr>
        <dsp:cNvPr id="0" name=""/>
        <dsp:cNvSpPr/>
      </dsp:nvSpPr>
      <dsp:spPr>
        <a:xfrm>
          <a:off x="0" y="195633"/>
          <a:ext cx="9601196" cy="912600"/>
        </a:xfrm>
        <a:prstGeom prst="roundRect">
          <a:avLst/>
        </a:prstGeom>
        <a:gradFill rotWithShape="0">
          <a:gsLst>
            <a:gs pos="0">
              <a:schemeClr val="accent4">
                <a:hueOff val="0"/>
                <a:satOff val="0"/>
                <a:lumOff val="0"/>
                <a:alphaOff val="0"/>
                <a:tint val="65000"/>
                <a:lumMod val="110000"/>
              </a:schemeClr>
            </a:gs>
            <a:gs pos="88000">
              <a:schemeClr val="accent4">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8590" tIns="148590" rIns="148590" bIns="148590" numCol="1" spcCol="1270" anchor="ctr" anchorCtr="0">
          <a:noAutofit/>
        </a:bodyPr>
        <a:lstStyle/>
        <a:p>
          <a:pPr lvl="0" algn="l" defTabSz="1733550" rtl="0">
            <a:lnSpc>
              <a:spcPct val="90000"/>
            </a:lnSpc>
            <a:spcBef>
              <a:spcPct val="0"/>
            </a:spcBef>
            <a:spcAft>
              <a:spcPct val="35000"/>
            </a:spcAft>
          </a:pPr>
          <a:r>
            <a:rPr lang="en-IN" sz="3900" kern="1200" dirty="0" smtClean="0"/>
            <a:t>Third and forth generation of computers</a:t>
          </a:r>
          <a:endParaRPr lang="en-GB" sz="3900" kern="1200" dirty="0"/>
        </a:p>
      </dsp:txBody>
      <dsp:txXfrm>
        <a:off x="44549" y="240182"/>
        <a:ext cx="9512098" cy="8235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FF8474-1D10-410A-A06A-6C93749241FB}">
      <dsp:nvSpPr>
        <dsp:cNvPr id="0" name=""/>
        <dsp:cNvSpPr/>
      </dsp:nvSpPr>
      <dsp:spPr>
        <a:xfrm>
          <a:off x="0" y="64301"/>
          <a:ext cx="9601196" cy="1175264"/>
        </a:xfrm>
        <a:prstGeom prst="roundRect">
          <a:avLst/>
        </a:prstGeom>
        <a:solidFill>
          <a:schemeClr val="accent3">
            <a:shade val="80000"/>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86690" tIns="186690" rIns="186690" bIns="186690" numCol="1" spcCol="1270" anchor="ctr" anchorCtr="0">
          <a:noAutofit/>
        </a:bodyPr>
        <a:lstStyle/>
        <a:p>
          <a:pPr lvl="0" algn="l" defTabSz="2178050" rtl="0">
            <a:lnSpc>
              <a:spcPct val="90000"/>
            </a:lnSpc>
            <a:spcBef>
              <a:spcPct val="0"/>
            </a:spcBef>
            <a:spcAft>
              <a:spcPct val="35000"/>
            </a:spcAft>
          </a:pPr>
          <a:r>
            <a:rPr lang="en-IN" sz="4900" kern="1200" dirty="0" smtClean="0"/>
            <a:t>Fifth generation of computers</a:t>
          </a:r>
          <a:endParaRPr lang="en-GB" sz="4900" kern="1200" dirty="0"/>
        </a:p>
      </dsp:txBody>
      <dsp:txXfrm>
        <a:off x="57372" y="121673"/>
        <a:ext cx="9486452" cy="10605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066BFA-3409-425E-A8D9-1F47ECB65C93}">
      <dsp:nvSpPr>
        <dsp:cNvPr id="0" name=""/>
        <dsp:cNvSpPr/>
      </dsp:nvSpPr>
      <dsp:spPr>
        <a:xfrm>
          <a:off x="2530928" y="4762440"/>
          <a:ext cx="4985929" cy="0"/>
        </a:xfrm>
        <a:prstGeom prst="line">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FF39E1-94A1-4B93-BF5C-109C8E4068A0}">
      <dsp:nvSpPr>
        <dsp:cNvPr id="0" name=""/>
        <dsp:cNvSpPr/>
      </dsp:nvSpPr>
      <dsp:spPr>
        <a:xfrm>
          <a:off x="2530928" y="3532409"/>
          <a:ext cx="4150723" cy="0"/>
        </a:xfrm>
        <a:prstGeom prst="line">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73655F8-5999-4334-902F-D83573EC53BF}">
      <dsp:nvSpPr>
        <dsp:cNvPr id="0" name=""/>
        <dsp:cNvSpPr/>
      </dsp:nvSpPr>
      <dsp:spPr>
        <a:xfrm>
          <a:off x="2530928" y="2044222"/>
          <a:ext cx="4150723" cy="0"/>
        </a:xfrm>
        <a:prstGeom prst="line">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0B8F81-3672-4DD3-871F-44AE0DFBC662}">
      <dsp:nvSpPr>
        <dsp:cNvPr id="0" name=""/>
        <dsp:cNvSpPr/>
      </dsp:nvSpPr>
      <dsp:spPr>
        <a:xfrm>
          <a:off x="2530928" y="814191"/>
          <a:ext cx="4985929" cy="0"/>
        </a:xfrm>
        <a:prstGeom prst="line">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220C2B-256A-45C4-9DB4-5D79FE22C860}">
      <dsp:nvSpPr>
        <dsp:cNvPr id="0" name=""/>
        <dsp:cNvSpPr/>
      </dsp:nvSpPr>
      <dsp:spPr>
        <a:xfrm>
          <a:off x="91417" y="145823"/>
          <a:ext cx="5061857" cy="506185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65B66C-0C4E-4ED6-945F-EEF10E6FD2B4}">
      <dsp:nvSpPr>
        <dsp:cNvPr id="0" name=""/>
        <dsp:cNvSpPr/>
      </dsp:nvSpPr>
      <dsp:spPr>
        <a:xfrm>
          <a:off x="104509" y="4284612"/>
          <a:ext cx="3239588" cy="1017264"/>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lvl="0" algn="ctr" defTabSz="1822450">
            <a:lnSpc>
              <a:spcPct val="90000"/>
            </a:lnSpc>
            <a:spcBef>
              <a:spcPct val="0"/>
            </a:spcBef>
            <a:spcAft>
              <a:spcPct val="35000"/>
            </a:spcAft>
          </a:pPr>
          <a:r>
            <a:rPr lang="en-US" sz="4100" kern="1200" dirty="0" smtClean="0">
              <a:solidFill>
                <a:schemeClr val="tx1"/>
              </a:solidFill>
            </a:rPr>
            <a:t>First generation</a:t>
          </a:r>
          <a:endParaRPr lang="en-US" sz="4100" kern="1200" dirty="0">
            <a:solidFill>
              <a:schemeClr val="tx1"/>
            </a:solidFill>
          </a:endParaRPr>
        </a:p>
      </dsp:txBody>
      <dsp:txXfrm>
        <a:off x="104509" y="4284612"/>
        <a:ext cx="3239588" cy="1017264"/>
      </dsp:txXfrm>
    </dsp:sp>
    <dsp:sp modelId="{F6020D38-B3B3-4F6F-8FE6-31797A24D51B}">
      <dsp:nvSpPr>
        <dsp:cNvPr id="0" name=""/>
        <dsp:cNvSpPr/>
      </dsp:nvSpPr>
      <dsp:spPr>
        <a:xfrm>
          <a:off x="6960054" y="257387"/>
          <a:ext cx="1113608" cy="1113608"/>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61FF14-F1D7-4509-A15C-B50207183D1B}">
      <dsp:nvSpPr>
        <dsp:cNvPr id="0" name=""/>
        <dsp:cNvSpPr/>
      </dsp:nvSpPr>
      <dsp:spPr>
        <a:xfrm>
          <a:off x="8073662" y="257387"/>
          <a:ext cx="2050052" cy="1113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0" rIns="125730" bIns="0" numCol="1" spcCol="1270" anchor="ctr" anchorCtr="0">
          <a:noAutofit/>
        </a:bodyPr>
        <a:lstStyle/>
        <a:p>
          <a:pPr lvl="0" algn="l" defTabSz="1466850">
            <a:lnSpc>
              <a:spcPct val="90000"/>
            </a:lnSpc>
            <a:spcBef>
              <a:spcPct val="0"/>
            </a:spcBef>
            <a:spcAft>
              <a:spcPct val="35000"/>
            </a:spcAft>
          </a:pPr>
          <a:r>
            <a:rPr lang="en-US" sz="3300" kern="1200" dirty="0" smtClean="0">
              <a:solidFill>
                <a:schemeClr val="tx1"/>
              </a:solidFill>
            </a:rPr>
            <a:t>Second generation</a:t>
          </a:r>
          <a:endParaRPr lang="en-US" sz="3300" kern="1200" dirty="0">
            <a:solidFill>
              <a:schemeClr val="tx1"/>
            </a:solidFill>
          </a:endParaRPr>
        </a:p>
      </dsp:txBody>
      <dsp:txXfrm>
        <a:off x="8073662" y="257387"/>
        <a:ext cx="2050052" cy="1113608"/>
      </dsp:txXfrm>
    </dsp:sp>
    <dsp:sp modelId="{651035B7-7F98-4F7D-9060-DED642470087}">
      <dsp:nvSpPr>
        <dsp:cNvPr id="0" name=""/>
        <dsp:cNvSpPr/>
      </dsp:nvSpPr>
      <dsp:spPr>
        <a:xfrm>
          <a:off x="6124847" y="1487418"/>
          <a:ext cx="1113608" cy="1113608"/>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5000" r="-15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82F8D5F-CD3D-46E7-BD66-0A5607043162}">
      <dsp:nvSpPr>
        <dsp:cNvPr id="0" name=""/>
        <dsp:cNvSpPr/>
      </dsp:nvSpPr>
      <dsp:spPr>
        <a:xfrm>
          <a:off x="7238456" y="1487418"/>
          <a:ext cx="2073779" cy="1113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0" rIns="125730" bIns="0" numCol="1" spcCol="1270" anchor="ctr" anchorCtr="0">
          <a:noAutofit/>
        </a:bodyPr>
        <a:lstStyle/>
        <a:p>
          <a:pPr lvl="0" algn="l" defTabSz="1466850">
            <a:lnSpc>
              <a:spcPct val="90000"/>
            </a:lnSpc>
            <a:spcBef>
              <a:spcPct val="0"/>
            </a:spcBef>
            <a:spcAft>
              <a:spcPct val="35000"/>
            </a:spcAft>
          </a:pPr>
          <a:r>
            <a:rPr lang="en-US" sz="3300" kern="1200" dirty="0" smtClean="0">
              <a:solidFill>
                <a:schemeClr val="tx1"/>
              </a:solidFill>
            </a:rPr>
            <a:t>Third generation</a:t>
          </a:r>
          <a:endParaRPr lang="en-US" sz="3300" kern="1200" dirty="0">
            <a:solidFill>
              <a:schemeClr val="tx1"/>
            </a:solidFill>
          </a:endParaRPr>
        </a:p>
      </dsp:txBody>
      <dsp:txXfrm>
        <a:off x="7238456" y="1487418"/>
        <a:ext cx="2073779" cy="1113608"/>
      </dsp:txXfrm>
    </dsp:sp>
    <dsp:sp modelId="{19E3A36C-DB83-4E68-A90F-CBA9F2207EF4}">
      <dsp:nvSpPr>
        <dsp:cNvPr id="0" name=""/>
        <dsp:cNvSpPr/>
      </dsp:nvSpPr>
      <dsp:spPr>
        <a:xfrm>
          <a:off x="6124847" y="2975604"/>
          <a:ext cx="1113608" cy="1113608"/>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17000" r="-17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37B2FF5-96CC-4D38-B9B9-797744DD5343}">
      <dsp:nvSpPr>
        <dsp:cNvPr id="0" name=""/>
        <dsp:cNvSpPr/>
      </dsp:nvSpPr>
      <dsp:spPr>
        <a:xfrm>
          <a:off x="7238456" y="2975604"/>
          <a:ext cx="2073779" cy="1113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0" rIns="125730" bIns="0" numCol="1" spcCol="1270" anchor="ctr" anchorCtr="0">
          <a:noAutofit/>
        </a:bodyPr>
        <a:lstStyle/>
        <a:p>
          <a:pPr lvl="0" algn="l" defTabSz="1466850">
            <a:lnSpc>
              <a:spcPct val="90000"/>
            </a:lnSpc>
            <a:spcBef>
              <a:spcPct val="0"/>
            </a:spcBef>
            <a:spcAft>
              <a:spcPct val="35000"/>
            </a:spcAft>
          </a:pPr>
          <a:r>
            <a:rPr lang="en-US" sz="3300" kern="1200" dirty="0" smtClean="0">
              <a:solidFill>
                <a:schemeClr val="tx1"/>
              </a:solidFill>
            </a:rPr>
            <a:t>Forth generation</a:t>
          </a:r>
          <a:endParaRPr lang="en-US" sz="3300" kern="1200" dirty="0">
            <a:solidFill>
              <a:schemeClr val="tx1"/>
            </a:solidFill>
          </a:endParaRPr>
        </a:p>
      </dsp:txBody>
      <dsp:txXfrm>
        <a:off x="7238456" y="2975604"/>
        <a:ext cx="2073779" cy="1113608"/>
      </dsp:txXfrm>
    </dsp:sp>
    <dsp:sp modelId="{3647D471-315B-4E28-9123-7196E700AB41}">
      <dsp:nvSpPr>
        <dsp:cNvPr id="0" name=""/>
        <dsp:cNvSpPr/>
      </dsp:nvSpPr>
      <dsp:spPr>
        <a:xfrm>
          <a:off x="6960054" y="4205636"/>
          <a:ext cx="1113608" cy="1113608"/>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18000" r="-18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AF8531-44E1-461C-A38E-63AAC5E61AC5}">
      <dsp:nvSpPr>
        <dsp:cNvPr id="0" name=""/>
        <dsp:cNvSpPr/>
      </dsp:nvSpPr>
      <dsp:spPr>
        <a:xfrm>
          <a:off x="8073662" y="4205636"/>
          <a:ext cx="2050052" cy="1113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0" rIns="125730" bIns="0" numCol="1" spcCol="1270" anchor="ctr" anchorCtr="0">
          <a:noAutofit/>
        </a:bodyPr>
        <a:lstStyle/>
        <a:p>
          <a:pPr lvl="0" algn="l" defTabSz="1466850">
            <a:lnSpc>
              <a:spcPct val="90000"/>
            </a:lnSpc>
            <a:spcBef>
              <a:spcPct val="0"/>
            </a:spcBef>
            <a:spcAft>
              <a:spcPct val="35000"/>
            </a:spcAft>
          </a:pPr>
          <a:r>
            <a:rPr lang="en-US" sz="3300" kern="1200" dirty="0" smtClean="0">
              <a:solidFill>
                <a:schemeClr val="tx1"/>
              </a:solidFill>
            </a:rPr>
            <a:t>Fifth generation</a:t>
          </a:r>
          <a:endParaRPr lang="en-US" sz="3300" kern="1200" dirty="0">
            <a:solidFill>
              <a:schemeClr val="tx1"/>
            </a:solidFill>
          </a:endParaRPr>
        </a:p>
      </dsp:txBody>
      <dsp:txXfrm>
        <a:off x="8073662" y="4205636"/>
        <a:ext cx="2050052" cy="111360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75B2C-C09F-4A2F-BC49-A2F755DAAB33}">
      <dsp:nvSpPr>
        <dsp:cNvPr id="0" name=""/>
        <dsp:cNvSpPr/>
      </dsp:nvSpPr>
      <dsp:spPr>
        <a:xfrm>
          <a:off x="0" y="1296"/>
          <a:ext cx="10515600" cy="1117638"/>
        </a:xfrm>
        <a:prstGeom prst="roundRect">
          <a:avLst/>
        </a:prstGeom>
        <a:gradFill rotWithShape="0">
          <a:gsLst>
            <a:gs pos="0">
              <a:schemeClr val="accent3">
                <a:shade val="80000"/>
                <a:hueOff val="0"/>
                <a:satOff val="0"/>
                <a:lumOff val="0"/>
                <a:alphaOff val="0"/>
                <a:tint val="54000"/>
                <a:alpha val="100000"/>
                <a:satMod val="105000"/>
                <a:lumMod val="110000"/>
              </a:schemeClr>
            </a:gs>
            <a:gs pos="100000">
              <a:schemeClr val="accent3">
                <a:shade val="80000"/>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2880" tIns="182880" rIns="182880" bIns="182880" numCol="1" spcCol="1270" anchor="ctr" anchorCtr="0">
          <a:noAutofit/>
        </a:bodyPr>
        <a:lstStyle/>
        <a:p>
          <a:pPr lvl="0" algn="l" defTabSz="2133600" rtl="0">
            <a:lnSpc>
              <a:spcPct val="90000"/>
            </a:lnSpc>
            <a:spcBef>
              <a:spcPct val="0"/>
            </a:spcBef>
            <a:spcAft>
              <a:spcPct val="35000"/>
            </a:spcAft>
          </a:pPr>
          <a:r>
            <a:rPr lang="en-IN" sz="4800" b="1" kern="1200" dirty="0" smtClean="0"/>
            <a:t>History of computer</a:t>
          </a:r>
          <a:endParaRPr lang="en-GB" sz="4800" kern="1200" dirty="0"/>
        </a:p>
      </dsp:txBody>
      <dsp:txXfrm>
        <a:off x="54559" y="55855"/>
        <a:ext cx="10406482" cy="10085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60217B-63FD-4E70-9EFC-6C373D0F8FC7}">
      <dsp:nvSpPr>
        <dsp:cNvPr id="0" name=""/>
        <dsp:cNvSpPr/>
      </dsp:nvSpPr>
      <dsp:spPr>
        <a:xfrm>
          <a:off x="0" y="4338"/>
          <a:ext cx="9601196" cy="1295190"/>
        </a:xfrm>
        <a:prstGeom prst="roundRect">
          <a:avLst/>
        </a:prstGeom>
        <a:solidFill>
          <a:schemeClr val="accent3">
            <a:hueOff val="0"/>
            <a:satOff val="0"/>
            <a:lumOff val="0"/>
            <a:alphaOff val="0"/>
          </a:schemeClr>
        </a:solidFill>
        <a:ln>
          <a:noFill/>
        </a:ln>
        <a:effectLst>
          <a:outerShdw blurRad="50800" dist="381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205740" tIns="205740" rIns="205740" bIns="205740" numCol="1" spcCol="1270" anchor="ctr" anchorCtr="0">
          <a:noAutofit/>
        </a:bodyPr>
        <a:lstStyle/>
        <a:p>
          <a:pPr lvl="0" algn="l" defTabSz="2400300" rtl="0">
            <a:lnSpc>
              <a:spcPct val="90000"/>
            </a:lnSpc>
            <a:spcBef>
              <a:spcPct val="0"/>
            </a:spcBef>
            <a:spcAft>
              <a:spcPct val="35000"/>
            </a:spcAft>
          </a:pPr>
          <a:r>
            <a:rPr lang="en-IN" sz="5400" kern="1200" dirty="0" smtClean="0"/>
            <a:t>Computer hardware</a:t>
          </a:r>
          <a:endParaRPr lang="en-GB" sz="5400" kern="1200" dirty="0"/>
        </a:p>
      </dsp:txBody>
      <dsp:txXfrm>
        <a:off x="63226" y="67564"/>
        <a:ext cx="9474744" cy="116873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83403-6694-4528-8EF9-C91673942074}">
      <dsp:nvSpPr>
        <dsp:cNvPr id="0" name=""/>
        <dsp:cNvSpPr/>
      </dsp:nvSpPr>
      <dsp:spPr>
        <a:xfrm>
          <a:off x="0" y="148248"/>
          <a:ext cx="9601196" cy="1007370"/>
        </a:xfrm>
        <a:prstGeom prst="roundRect">
          <a:avLst/>
        </a:prstGeom>
        <a:solidFill>
          <a:schemeClr val="accent4">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60020" tIns="160020" rIns="160020" bIns="160020" numCol="1" spcCol="1270" anchor="ctr" anchorCtr="0">
          <a:noAutofit/>
        </a:bodyPr>
        <a:lstStyle/>
        <a:p>
          <a:pPr lvl="0" algn="l" defTabSz="1866900" rtl="0">
            <a:lnSpc>
              <a:spcPct val="90000"/>
            </a:lnSpc>
            <a:spcBef>
              <a:spcPct val="0"/>
            </a:spcBef>
            <a:spcAft>
              <a:spcPct val="35000"/>
            </a:spcAft>
          </a:pPr>
          <a:r>
            <a:rPr lang="en-IN" sz="4200" kern="1200" dirty="0" smtClean="0"/>
            <a:t>Difference between mouse and keyboard</a:t>
          </a:r>
          <a:endParaRPr lang="en-GB" sz="4200" kern="1200" dirty="0"/>
        </a:p>
      </dsp:txBody>
      <dsp:txXfrm>
        <a:off x="49176" y="197424"/>
        <a:ext cx="9502844" cy="90901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CF6639-6539-46BB-80F9-EE0F7E5FBC05}">
      <dsp:nvSpPr>
        <dsp:cNvPr id="0" name=""/>
        <dsp:cNvSpPr/>
      </dsp:nvSpPr>
      <dsp:spPr>
        <a:xfrm>
          <a:off x="1264832" y="1724"/>
          <a:ext cx="6651915" cy="1983059"/>
        </a:xfrm>
        <a:prstGeom prst="ellipse">
          <a:avLst/>
        </a:prstGeom>
        <a:blipFill dpi="0"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rtl="0">
            <a:lnSpc>
              <a:spcPct val="90000"/>
            </a:lnSpc>
            <a:spcBef>
              <a:spcPct val="0"/>
            </a:spcBef>
            <a:spcAft>
              <a:spcPct val="35000"/>
            </a:spcAft>
          </a:pPr>
          <a:r>
            <a:rPr lang="en-IN" sz="4000" b="1" kern="1200" dirty="0" smtClean="0">
              <a:solidFill>
                <a:schemeClr val="tx1"/>
              </a:solidFill>
              <a:effectLst>
                <a:outerShdw blurRad="38100" dist="38100" dir="2700000" algn="tl">
                  <a:srgbClr val="000000">
                    <a:alpha val="43137"/>
                  </a:srgbClr>
                </a:outerShdw>
              </a:effectLst>
            </a:rPr>
            <a:t>Picture of </a:t>
          </a:r>
          <a:r>
            <a:rPr lang="en-IN" sz="3600" b="1" kern="1200" dirty="0" smtClean="0">
              <a:solidFill>
                <a:schemeClr val="tx1"/>
              </a:solidFill>
              <a:effectLst>
                <a:outerShdw blurRad="38100" dist="38100" dir="2700000" algn="tl">
                  <a:srgbClr val="000000">
                    <a:alpha val="43137"/>
                  </a:srgbClr>
                </a:outerShdw>
              </a:effectLst>
            </a:rPr>
            <a:t>mouse</a:t>
          </a:r>
          <a:r>
            <a:rPr lang="en-IN" sz="4000" b="1" kern="1200" dirty="0" smtClean="0">
              <a:solidFill>
                <a:schemeClr val="tx1"/>
              </a:solidFill>
              <a:effectLst>
                <a:outerShdw blurRad="38100" dist="38100" dir="2700000" algn="tl">
                  <a:srgbClr val="000000">
                    <a:alpha val="43137"/>
                  </a:srgbClr>
                </a:outerShdw>
              </a:effectLst>
            </a:rPr>
            <a:t> and keyboard</a:t>
          </a:r>
          <a:endParaRPr lang="en-GB" sz="4000" b="1" kern="1200" dirty="0">
            <a:solidFill>
              <a:schemeClr val="tx1"/>
            </a:solidFill>
            <a:effectLst>
              <a:outerShdw blurRad="38100" dist="38100" dir="2700000" algn="tl">
                <a:srgbClr val="000000">
                  <a:alpha val="43137"/>
                </a:srgbClr>
              </a:outerShdw>
            </a:effectLst>
          </a:endParaRPr>
        </a:p>
      </dsp:txBody>
      <dsp:txXfrm>
        <a:off x="2238982" y="292136"/>
        <a:ext cx="4703615" cy="1402235"/>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GB"/>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660152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867136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355020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810824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02/02/2024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357892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6CC50B-2D0B-4C92-BD2B-B5C0812470C7}" type="datetimeFigureOut">
              <a:rPr lang="en-GB" smtClean="0"/>
              <a:t>02/02/2024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770407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6CC50B-2D0B-4C92-BD2B-B5C0812470C7}" type="datetimeFigureOut">
              <a:rPr lang="en-GB" smtClean="0"/>
              <a:t>02/02/2024</a:t>
            </a:fld>
            <a:endParaRPr lang="en-GB"/>
          </a:p>
        </p:txBody>
      </p:sp>
      <p:sp>
        <p:nvSpPr>
          <p:cNvPr id="3" name="Footer Placeholder 2"/>
          <p:cNvSpPr>
            <a:spLocks noGrp="1"/>
          </p:cNvSpPr>
          <p:nvPr>
            <p:ph type="ftr" sz="quarter" idx="11"/>
          </p:nvPr>
        </p:nvSpPr>
        <p:spPr/>
        <p:txBody>
          <a:bodyPr/>
          <a:lstStyle/>
          <a:p>
            <a:endParaRPr lang="en-GB"/>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62245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883204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877679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62747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93765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6048079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2974245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86CC50B-2D0B-4C92-BD2B-B5C0812470C7}" type="datetimeFigureOut">
              <a:rPr lang="en-GB" smtClean="0"/>
              <a:t>02/02/2024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6025380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86CC50B-2D0B-4C92-BD2B-B5C0812470C7}" type="datetimeFigureOut">
              <a:rPr lang="en-GB" smtClean="0"/>
              <a:t>02/02/2024</a:t>
            </a:fld>
            <a:endParaRPr lang="en-GB"/>
          </a:p>
        </p:txBody>
      </p:sp>
      <p:sp>
        <p:nvSpPr>
          <p:cNvPr id="8" name="Footer Placeholder 7"/>
          <p:cNvSpPr>
            <a:spLocks noGrp="1"/>
          </p:cNvSpPr>
          <p:nvPr>
            <p:ph type="ftr" sz="quarter" idx="11"/>
          </p:nvPr>
        </p:nvSpPr>
        <p:spPr>
          <a:xfrm>
            <a:off x="561111" y="6391838"/>
            <a:ext cx="3644282" cy="304801"/>
          </a:xfrm>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885458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1292792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1072213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3235308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a:xfrm>
            <a:off x="5332412" y="5883275"/>
            <a:ext cx="4324044" cy="365125"/>
          </a:xfrm>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250845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951856" y="5867131"/>
            <a:ext cx="551167" cy="365125"/>
          </a:xfrm>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0985884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4734318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0368925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02/02/2024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8974552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6CC50B-2D0B-4C92-BD2B-B5C0812470C7}" type="datetimeFigureOut">
              <a:rPr lang="en-GB" smtClean="0"/>
              <a:t>02/02/2024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8792564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6CC50B-2D0B-4C92-BD2B-B5C0812470C7}" type="datetimeFigureOut">
              <a:rPr lang="en-GB" smtClean="0"/>
              <a:t>02/02/2024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4705372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345887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2782163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3462765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4666345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118967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3279160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7788954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0196159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086978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999888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6383779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7664094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9908023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1773399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02/02/2024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5243102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3799142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9935737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6822486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2537939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8498031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6680316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8276223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6282836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0675023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4060470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3956789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7263630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1_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8272817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a:xfrm>
            <a:off x="3962399" y="5870575"/>
            <a:ext cx="4893958" cy="377825"/>
          </a:xfrm>
        </p:spPr>
        <p:txBody>
          <a:bodyPr/>
          <a:lstStyle/>
          <a:p>
            <a:endParaRPr lang="en-GB"/>
          </a:p>
        </p:txBody>
      </p:sp>
      <p:sp>
        <p:nvSpPr>
          <p:cNvPr id="6" name="Slide Number Placeholder 5"/>
          <p:cNvSpPr>
            <a:spLocks noGrp="1"/>
          </p:cNvSpPr>
          <p:nvPr>
            <p:ph type="sldNum" sz="quarter" idx="12"/>
          </p:nvPr>
        </p:nvSpPr>
        <p:spPr>
          <a:xfrm>
            <a:off x="10608958" y="5870575"/>
            <a:ext cx="551167" cy="377825"/>
          </a:xfrm>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78913621"/>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0608361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3995149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0836550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02/02/2024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7255550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6CC50B-2D0B-4C92-BD2B-B5C0812470C7}" type="datetimeFigureOut">
              <a:rPr lang="en-GB" smtClean="0"/>
              <a:t>02/02/2024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56938302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E86CC50B-2D0B-4C92-BD2B-B5C0812470C7}" type="datetimeFigureOut">
              <a:rPr lang="en-GB" smtClean="0"/>
              <a:t>02/02/2024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07877032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7592117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2179038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80009510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9010575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6764757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1700038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01836118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3210778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90847739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97267415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1_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72240405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0829261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39004408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6717500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2933306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02/02/2024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58748420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07144142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27729533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53221931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81444532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53355219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77949873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7875589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24064593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9825657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1729915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7830400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29244222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70164515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18755595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2678385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16751950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02/02/2024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25387903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6CC50B-2D0B-4C92-BD2B-B5C0812470C7}" type="datetimeFigureOut">
              <a:rPr lang="en-GB" smtClean="0"/>
              <a:t>02/02/2024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14845415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E86CC50B-2D0B-4C92-BD2B-B5C0812470C7}" type="datetimeFigureOut">
              <a:rPr lang="en-GB" smtClean="0"/>
              <a:t>02/02/2024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60174493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80651303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093300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83823993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53785628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7948391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27634540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E86CC50B-2D0B-4C92-BD2B-B5C0812470C7}" type="datetimeFigureOut">
              <a:rPr lang="en-GB" smtClean="0"/>
              <a:t>02/02/2024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44543746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E86CC50B-2D0B-4C92-BD2B-B5C0812470C7}" type="datetimeFigureOut">
              <a:rPr lang="en-GB" smtClean="0"/>
              <a:t>02/02/2024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84763912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28761634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8362423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86293477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86768512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99945225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08168051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02/02/2024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24229142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6CC50B-2D0B-4C92-BD2B-B5C0812470C7}" type="datetimeFigureOut">
              <a:rPr lang="en-GB" smtClean="0"/>
              <a:t>02/02/2024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75451423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6CC50B-2D0B-4C92-BD2B-B5C0812470C7}" type="datetimeFigureOut">
              <a:rPr lang="en-GB" smtClean="0"/>
              <a:t>02/02/2024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67450115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76379938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04781133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26955513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20134785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66247928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0260441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18870720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01868327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58621044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a:xfrm>
            <a:off x="2416500" y="329307"/>
            <a:ext cx="4973915" cy="309201"/>
          </a:xfrm>
        </p:spPr>
        <p:txBody>
          <a:bodyPr/>
          <a:lstStyle/>
          <a:p>
            <a:endParaRPr lang="en-GB"/>
          </a:p>
        </p:txBody>
      </p:sp>
      <p:sp>
        <p:nvSpPr>
          <p:cNvPr id="6" name="Slide Number Placeholder 5"/>
          <p:cNvSpPr>
            <a:spLocks noGrp="1"/>
          </p:cNvSpPr>
          <p:nvPr>
            <p:ph type="sldNum" sz="quarter" idx="12"/>
          </p:nvPr>
        </p:nvSpPr>
        <p:spPr>
          <a:xfrm>
            <a:off x="1437664" y="798973"/>
            <a:ext cx="811019" cy="503578"/>
          </a:xfrm>
        </p:spPr>
        <p:txBody>
          <a:bodyPr/>
          <a:lstStyle/>
          <a:p>
            <a:fld id="{84C183E0-296E-4DD6-8927-3E8F2BB84E70}" type="slidenum">
              <a:rPr lang="en-GB" smtClean="0"/>
              <a:t>‹#›</a:t>
            </a:fld>
            <a:endParaRPr lang="en-GB"/>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8309843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4366312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2983732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0677006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02/02/2024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4469832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6CC50B-2D0B-4C92-BD2B-B5C0812470C7}" type="datetimeFigureOut">
              <a:rPr lang="en-GB" smtClean="0"/>
              <a:t>02/02/2024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8370325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6CC50B-2D0B-4C92-BD2B-B5C0812470C7}" type="datetimeFigureOut">
              <a:rPr lang="en-GB" smtClean="0"/>
              <a:t>02/02/2024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23842023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2291400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a:xfrm>
            <a:off x="1447382" y="318640"/>
            <a:ext cx="5541004" cy="320931"/>
          </a:xfrm>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450997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8329122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2975073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a:xfrm>
            <a:off x="3962399" y="5870575"/>
            <a:ext cx="4893958" cy="377825"/>
          </a:xfrm>
        </p:spPr>
        <p:txBody>
          <a:bodyPr/>
          <a:lstStyle/>
          <a:p>
            <a:endParaRPr lang="en-GB"/>
          </a:p>
        </p:txBody>
      </p:sp>
      <p:sp>
        <p:nvSpPr>
          <p:cNvPr id="6" name="Slide Number Placeholder 5"/>
          <p:cNvSpPr>
            <a:spLocks noGrp="1"/>
          </p:cNvSpPr>
          <p:nvPr>
            <p:ph type="sldNum" sz="quarter" idx="12"/>
          </p:nvPr>
        </p:nvSpPr>
        <p:spPr>
          <a:xfrm>
            <a:off x="10608958" y="5870575"/>
            <a:ext cx="551167" cy="377825"/>
          </a:xfrm>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664521581"/>
      </p:ext>
    </p:extLst>
  </p:cSld>
  <p:clrMapOvr>
    <a:overrideClrMapping bg1="dk1" tx1="lt1" bg2="dk2"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12693979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47490049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58867665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02/02/2024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95524530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6CC50B-2D0B-4C92-BD2B-B5C0812470C7}" type="datetimeFigureOut">
              <a:rPr lang="en-GB" smtClean="0"/>
              <a:t>02/02/2024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1870035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E86CC50B-2D0B-4C92-BD2B-B5C0812470C7}" type="datetimeFigureOut">
              <a:rPr lang="en-GB" smtClean="0"/>
              <a:t>02/02/2024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32859340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02914940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11808803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14105809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9424552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1611329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59744876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28004126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64155178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77883783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06123265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a:xfrm>
            <a:off x="3962399" y="5870575"/>
            <a:ext cx="4893958" cy="377825"/>
          </a:xfrm>
        </p:spPr>
        <p:txBody>
          <a:bodyPr/>
          <a:lstStyle/>
          <a:p>
            <a:endParaRPr lang="en-GB"/>
          </a:p>
        </p:txBody>
      </p:sp>
      <p:sp>
        <p:nvSpPr>
          <p:cNvPr id="6" name="Slide Number Placeholder 5"/>
          <p:cNvSpPr>
            <a:spLocks noGrp="1"/>
          </p:cNvSpPr>
          <p:nvPr>
            <p:ph type="sldNum" sz="quarter" idx="12"/>
          </p:nvPr>
        </p:nvSpPr>
        <p:spPr>
          <a:xfrm>
            <a:off x="10608958" y="5870575"/>
            <a:ext cx="551167" cy="377825"/>
          </a:xfrm>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275874913"/>
      </p:ext>
    </p:extLst>
  </p:cSld>
  <p:clrMapOvr>
    <a:overrideClrMapping bg1="dk1" tx1="lt1" bg2="dk2" tx2="lt2" accent1="accent1" accent2="accent2" accent3="accent3" accent4="accent4" accent5="accent5" accent6="accent6" hlink="hlink" folHlink="folHlink"/>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31430517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64483901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92866235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02/02/2024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76129391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6CC50B-2D0B-4C92-BD2B-B5C0812470C7}" type="datetimeFigureOut">
              <a:rPr lang="en-GB" smtClean="0"/>
              <a:t>02/02/2024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77222330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E86CC50B-2D0B-4C92-BD2B-B5C0812470C7}" type="datetimeFigureOut">
              <a:rPr lang="en-GB" smtClean="0"/>
              <a:t>02/02/2024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7536605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9295560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40659630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02/02/2024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99154983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33743087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29850592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00740574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6577084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63249253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14902616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02/02/2024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530125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image" Target="../media/image4.png"/><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image" Target="../media/image3.pn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image" Target="../media/image6.png"/><Relationship Id="rId10" Type="http://schemas.openxmlformats.org/officeDocument/2006/relationships/slideLayout" Target="../slideLayouts/slideLayout45.xml"/><Relationship Id="rId19" Type="http://schemas.openxmlformats.org/officeDocument/2006/relationships/theme" Target="../theme/theme3.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19" Type="http://schemas.openxmlformats.org/officeDocument/2006/relationships/theme" Target="../theme/theme4.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18" Type="http://schemas.openxmlformats.org/officeDocument/2006/relationships/theme" Target="../theme/theme5.xml"/><Relationship Id="rId3" Type="http://schemas.openxmlformats.org/officeDocument/2006/relationships/slideLayout" Target="../slideLayouts/slideLayout74.xml"/><Relationship Id="rId21" Type="http://schemas.openxmlformats.org/officeDocument/2006/relationships/image" Target="../media/image5.png"/><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slideLayout" Target="../slideLayouts/slideLayout88.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20" Type="http://schemas.openxmlformats.org/officeDocument/2006/relationships/image" Target="../media/image4.png"/><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slideLayout" Target="../slideLayouts/slideLayout86.xml"/><Relationship Id="rId10" Type="http://schemas.openxmlformats.org/officeDocument/2006/relationships/slideLayout" Target="../slideLayouts/slideLayout81.xml"/><Relationship Id="rId19" Type="http://schemas.openxmlformats.org/officeDocument/2006/relationships/image" Target="../media/image3.png"/><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 Id="rId22"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18" Type="http://schemas.openxmlformats.org/officeDocument/2006/relationships/theme" Target="../theme/theme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10" Type="http://schemas.openxmlformats.org/officeDocument/2006/relationships/slideLayout" Target="../slideLayouts/slideLayout98.xml"/><Relationship Id="rId19" Type="http://schemas.openxmlformats.org/officeDocument/2006/relationships/image" Target="../media/image10.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17" Type="http://schemas.openxmlformats.org/officeDocument/2006/relationships/theme" Target="../theme/theme7.xm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3.jp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8.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slideLayout" Target="../slideLayouts/slideLayout145.xml"/><Relationship Id="rId18" Type="http://schemas.openxmlformats.org/officeDocument/2006/relationships/theme" Target="../theme/theme9.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17" Type="http://schemas.openxmlformats.org/officeDocument/2006/relationships/slideLayout" Target="../slideLayouts/slideLayout149.xml"/><Relationship Id="rId2" Type="http://schemas.openxmlformats.org/officeDocument/2006/relationships/slideLayout" Target="../slideLayouts/slideLayout134.xml"/><Relationship Id="rId16" Type="http://schemas.openxmlformats.org/officeDocument/2006/relationships/slideLayout" Target="../slideLayouts/slideLayout148.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5" Type="http://schemas.openxmlformats.org/officeDocument/2006/relationships/slideLayout" Target="../slideLayouts/slideLayout14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slideLayout" Target="../slideLayouts/slideLayout14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slideLayout" Target="../slideLayouts/slideLayout162.xml"/><Relationship Id="rId18" Type="http://schemas.openxmlformats.org/officeDocument/2006/relationships/theme" Target="../theme/theme10.xml"/><Relationship Id="rId3" Type="http://schemas.openxmlformats.org/officeDocument/2006/relationships/slideLayout" Target="../slideLayouts/slideLayout152.xml"/><Relationship Id="rId7" Type="http://schemas.openxmlformats.org/officeDocument/2006/relationships/slideLayout" Target="../slideLayouts/slideLayout156.xml"/><Relationship Id="rId12" Type="http://schemas.openxmlformats.org/officeDocument/2006/relationships/slideLayout" Target="../slideLayouts/slideLayout161.xml"/><Relationship Id="rId17" Type="http://schemas.openxmlformats.org/officeDocument/2006/relationships/slideLayout" Target="../slideLayouts/slideLayout166.xml"/><Relationship Id="rId2" Type="http://schemas.openxmlformats.org/officeDocument/2006/relationships/slideLayout" Target="../slideLayouts/slideLayout151.xml"/><Relationship Id="rId16" Type="http://schemas.openxmlformats.org/officeDocument/2006/relationships/slideLayout" Target="../slideLayouts/slideLayout165.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5" Type="http://schemas.openxmlformats.org/officeDocument/2006/relationships/slideLayout" Target="../slideLayouts/slideLayout154.xml"/><Relationship Id="rId15" Type="http://schemas.openxmlformats.org/officeDocument/2006/relationships/slideLayout" Target="../slideLayouts/slideLayout164.xml"/><Relationship Id="rId10" Type="http://schemas.openxmlformats.org/officeDocument/2006/relationships/slideLayout" Target="../slideLayouts/slideLayout159.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slideLayout" Target="../slideLayouts/slideLayout1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20">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E86CC50B-2D0B-4C92-BD2B-B5C0812470C7}" type="datetimeFigureOut">
              <a:rPr lang="en-GB" smtClean="0"/>
              <a:t>02/02/2024</a:t>
            </a:fld>
            <a:endParaRPr lang="en-GB"/>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GB"/>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84C183E0-296E-4DD6-8927-3E8F2BB84E70}" type="slidenum">
              <a:rPr lang="en-GB" smtClean="0"/>
              <a:t>‹#›</a:t>
            </a:fld>
            <a:endParaRPr lang="en-GB"/>
          </a:p>
        </p:txBody>
      </p:sp>
    </p:spTree>
    <p:extLst>
      <p:ext uri="{BB962C8B-B14F-4D97-AF65-F5344CB8AC3E}">
        <p14:creationId xmlns:p14="http://schemas.microsoft.com/office/powerpoint/2010/main" val="3180149687"/>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 id="2147483842" r:id="rId17"/>
    <p:sldLayoutId id="2147483843" r:id="rId18"/>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86CC50B-2D0B-4C92-BD2B-B5C0812470C7}" type="datetimeFigureOut">
              <a:rPr lang="en-GB" smtClean="0"/>
              <a:t>02/02/2024</a:t>
            </a:fld>
            <a:endParaRPr lang="en-GB"/>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4C183E0-296E-4DD6-8927-3E8F2BB84E70}" type="slidenum">
              <a:rPr lang="en-GB" smtClean="0"/>
              <a:t>‹#›</a:t>
            </a:fld>
            <a:endParaRPr lang="en-GB"/>
          </a:p>
        </p:txBody>
      </p:sp>
    </p:spTree>
    <p:extLst>
      <p:ext uri="{BB962C8B-B14F-4D97-AF65-F5344CB8AC3E}">
        <p14:creationId xmlns:p14="http://schemas.microsoft.com/office/powerpoint/2010/main" val="3622604644"/>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 id="2147483861"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86CC50B-2D0B-4C92-BD2B-B5C0812470C7}" type="datetimeFigureOut">
              <a:rPr lang="en-GB" smtClean="0"/>
              <a:t>02/02/2024</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4C183E0-296E-4DD6-8927-3E8F2BB84E70}" type="slidenum">
              <a:rPr lang="en-GB" smtClean="0"/>
              <a:t>‹#›</a:t>
            </a:fld>
            <a:endParaRPr lang="en-GB"/>
          </a:p>
        </p:txBody>
      </p:sp>
    </p:spTree>
    <p:extLst>
      <p:ext uri="{BB962C8B-B14F-4D97-AF65-F5344CB8AC3E}">
        <p14:creationId xmlns:p14="http://schemas.microsoft.com/office/powerpoint/2010/main" val="682749681"/>
      </p:ext>
    </p:extLst>
  </p:cSld>
  <p:clrMap bg1="dk1" tx1="lt1" bg2="dk2" tx2="lt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 id="2147483895" r:id="rId14"/>
    <p:sldLayoutId id="2147483896" r:id="rId15"/>
    <p:sldLayoutId id="2147483897" r:id="rId16"/>
    <p:sldLayoutId id="2147483898" r:id="rId17"/>
    <p:sldLayoutId id="2147483899"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86CC50B-2D0B-4C92-BD2B-B5C0812470C7}" type="datetimeFigureOut">
              <a:rPr lang="en-GB" smtClean="0"/>
              <a:t>02/02/2024</a:t>
            </a:fld>
            <a:endParaRPr lang="en-GB"/>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4C183E0-296E-4DD6-8927-3E8F2BB84E70}" type="slidenum">
              <a:rPr lang="en-GB" smtClean="0"/>
              <a:t>‹#›</a:t>
            </a:fld>
            <a:endParaRPr lang="en-GB"/>
          </a:p>
        </p:txBody>
      </p:sp>
    </p:spTree>
    <p:extLst>
      <p:ext uri="{BB962C8B-B14F-4D97-AF65-F5344CB8AC3E}">
        <p14:creationId xmlns:p14="http://schemas.microsoft.com/office/powerpoint/2010/main" val="1976944348"/>
      </p:ext>
    </p:extLst>
  </p:cSld>
  <p:clrMap bg1="dk1" tx1="lt1" bg2="dk2" tx2="lt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 id="2147483913" r:id="rId13"/>
    <p:sldLayoutId id="2147483914" r:id="rId14"/>
    <p:sldLayoutId id="2147483915" r:id="rId15"/>
    <p:sldLayoutId id="2147483916" r:id="rId16"/>
    <p:sldLayoutId id="2147483917" r:id="rId17"/>
    <p:sldLayoutId id="2147483918" r:id="rId18"/>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86CC50B-2D0B-4C92-BD2B-B5C0812470C7}" type="datetimeFigureOut">
              <a:rPr lang="en-GB" smtClean="0"/>
              <a:t>02/02/2024</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4C183E0-296E-4DD6-8927-3E8F2BB84E70}" type="slidenum">
              <a:rPr lang="en-GB" smtClean="0"/>
              <a:t>‹#›</a:t>
            </a:fld>
            <a:endParaRPr lang="en-GB"/>
          </a:p>
        </p:txBody>
      </p:sp>
    </p:spTree>
    <p:extLst>
      <p:ext uri="{BB962C8B-B14F-4D97-AF65-F5344CB8AC3E}">
        <p14:creationId xmlns:p14="http://schemas.microsoft.com/office/powerpoint/2010/main" val="1691599071"/>
      </p:ext>
    </p:extLst>
  </p:cSld>
  <p:clrMap bg1="dk1" tx1="lt1" bg2="dk2" tx2="lt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 id="2147483931" r:id="rId12"/>
    <p:sldLayoutId id="2147483932" r:id="rId13"/>
    <p:sldLayoutId id="2147483933" r:id="rId14"/>
    <p:sldLayoutId id="2147483934" r:id="rId15"/>
    <p:sldLayoutId id="2147483935" r:id="rId16"/>
    <p:sldLayoutId id="214748393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E86CC50B-2D0B-4C92-BD2B-B5C0812470C7}" type="datetimeFigureOut">
              <a:rPr lang="en-GB" smtClean="0"/>
              <a:t>02/02/2024</a:t>
            </a:fld>
            <a:endParaRPr lang="en-GB"/>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GB"/>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84C183E0-296E-4DD6-8927-3E8F2BB84E70}" type="slidenum">
              <a:rPr lang="en-GB" smtClean="0"/>
              <a:t>‹#›</a:t>
            </a:fld>
            <a:endParaRPr lang="en-GB"/>
          </a:p>
        </p:txBody>
      </p:sp>
    </p:spTree>
    <p:extLst>
      <p:ext uri="{BB962C8B-B14F-4D97-AF65-F5344CB8AC3E}">
        <p14:creationId xmlns:p14="http://schemas.microsoft.com/office/powerpoint/2010/main" val="276348206"/>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965" r:id="rId10"/>
    <p:sldLayoutId id="2147483966" r:id="rId11"/>
    <p:sldLayoutId id="2147483967" r:id="rId12"/>
    <p:sldLayoutId id="2147483968" r:id="rId13"/>
    <p:sldLayoutId id="2147483969" r:id="rId14"/>
    <p:sldLayoutId id="2147483970" r:id="rId15"/>
    <p:sldLayoutId id="2147483971" r:id="rId16"/>
    <p:sldLayoutId id="2147483972"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86CC50B-2D0B-4C92-BD2B-B5C0812470C7}" type="datetimeFigureOut">
              <a:rPr lang="en-GB" smtClean="0"/>
              <a:t>02/02/2024</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4C183E0-296E-4DD6-8927-3E8F2BB84E70}" type="slidenum">
              <a:rPr lang="en-GB" smtClean="0"/>
              <a:t>‹#›</a:t>
            </a:fld>
            <a:endParaRPr lang="en-GB"/>
          </a:p>
        </p:txBody>
      </p:sp>
    </p:spTree>
    <p:extLst>
      <p:ext uri="{BB962C8B-B14F-4D97-AF65-F5344CB8AC3E}">
        <p14:creationId xmlns:p14="http://schemas.microsoft.com/office/powerpoint/2010/main" val="199042569"/>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 id="2147483985" r:id="rId12"/>
    <p:sldLayoutId id="2147483986" r:id="rId13"/>
    <p:sldLayoutId id="2147483987" r:id="rId14"/>
    <p:sldLayoutId id="2147483988" r:id="rId15"/>
    <p:sldLayoutId id="214748398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E86CC50B-2D0B-4C92-BD2B-B5C0812470C7}" type="datetimeFigureOut">
              <a:rPr lang="en-GB" smtClean="0"/>
              <a:t>02/02/2024</a:t>
            </a:fld>
            <a:endParaRPr lang="en-GB"/>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84C183E0-296E-4DD6-8927-3E8F2BB84E70}" type="slidenum">
              <a:rPr lang="en-GB" smtClean="0"/>
              <a:t>‹#›</a:t>
            </a:fld>
            <a:endParaRPr lang="en-GB"/>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362868"/>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86CC50B-2D0B-4C92-BD2B-B5C0812470C7}" type="datetimeFigureOut">
              <a:rPr lang="en-GB" smtClean="0"/>
              <a:t>02/02/2024</a:t>
            </a:fld>
            <a:endParaRPr lang="en-GB"/>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4C183E0-296E-4DD6-8927-3E8F2BB84E70}" type="slidenum">
              <a:rPr lang="en-GB" smtClean="0"/>
              <a:t>‹#›</a:t>
            </a:fld>
            <a:endParaRPr lang="en-GB"/>
          </a:p>
        </p:txBody>
      </p:sp>
    </p:spTree>
    <p:extLst>
      <p:ext uri="{BB962C8B-B14F-4D97-AF65-F5344CB8AC3E}">
        <p14:creationId xmlns:p14="http://schemas.microsoft.com/office/powerpoint/2010/main" val="3433351693"/>
      </p:ext>
    </p:extLst>
  </p:cSld>
  <p:clrMap bg1="dk1" tx1="lt1" bg2="dk2" tx2="lt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 id="2147484015" r:id="rId13"/>
    <p:sldLayoutId id="2147484016" r:id="rId14"/>
    <p:sldLayoutId id="2147484017" r:id="rId15"/>
    <p:sldLayoutId id="2147484018" r:id="rId16"/>
    <p:sldLayoutId id="214748401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86CC50B-2D0B-4C92-BD2B-B5C0812470C7}" type="datetimeFigureOut">
              <a:rPr lang="en-GB" smtClean="0"/>
              <a:t>02/02/2024</a:t>
            </a:fld>
            <a:endParaRPr lang="en-GB"/>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4C183E0-296E-4DD6-8927-3E8F2BB84E70}" type="slidenum">
              <a:rPr lang="en-GB" smtClean="0"/>
              <a:t>‹#›</a:t>
            </a:fld>
            <a:endParaRPr lang="en-GB"/>
          </a:p>
        </p:txBody>
      </p:sp>
    </p:spTree>
    <p:extLst>
      <p:ext uri="{BB962C8B-B14F-4D97-AF65-F5344CB8AC3E}">
        <p14:creationId xmlns:p14="http://schemas.microsoft.com/office/powerpoint/2010/main" val="225536020"/>
      </p:ext>
    </p:extLst>
  </p:cSld>
  <p:clrMap bg1="dk1" tx1="lt1" bg2="dk2" tx2="lt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 id="2147484032" r:id="rId12"/>
    <p:sldLayoutId id="2147484033" r:id="rId13"/>
    <p:sldLayoutId id="2147484034" r:id="rId14"/>
    <p:sldLayoutId id="2147484035" r:id="rId15"/>
    <p:sldLayoutId id="2147484036" r:id="rId16"/>
    <p:sldLayoutId id="214748403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audio" Target="../media/audio1.wav"/><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audio" Target="../media/audio2.wav"/><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1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89.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2.jfif"/><Relationship Id="rId1" Type="http://schemas.openxmlformats.org/officeDocument/2006/relationships/slideLayout" Target="../slideLayouts/slideLayout7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3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diagramLayout" Target="../diagrams/layout10.xml"/><Relationship Id="rId7" Type="http://schemas.openxmlformats.org/officeDocument/2006/relationships/image" Target="../media/image24.jpg"/><Relationship Id="rId2" Type="http://schemas.openxmlformats.org/officeDocument/2006/relationships/diagramData" Target="../diagrams/data10.xml"/><Relationship Id="rId1" Type="http://schemas.openxmlformats.org/officeDocument/2006/relationships/slideLayout" Target="../slideLayouts/slideLayout15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222638216"/>
              </p:ext>
            </p:extLst>
          </p:nvPr>
        </p:nvGraphicFramePr>
        <p:xfrm>
          <a:off x="1524000" y="1122363"/>
          <a:ext cx="9144000" cy="25352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ubtitle 2"/>
          <p:cNvSpPr>
            <a:spLocks noGrp="1"/>
          </p:cNvSpPr>
          <p:nvPr>
            <p:ph type="subTitle" idx="1"/>
          </p:nvPr>
        </p:nvSpPr>
        <p:spPr/>
        <p:txBody>
          <a:bodyPr>
            <a:scene3d>
              <a:camera prst="orthographicFront"/>
              <a:lightRig rig="soft" dir="t">
                <a:rot lat="0" lon="0" rev="15600000"/>
              </a:lightRig>
            </a:scene3d>
            <a:sp3d extrusionH="57150" prstMaterial="softEdge">
              <a:bevelT w="25400" h="38100"/>
            </a:sp3d>
          </a:bodyPr>
          <a:lstStyle/>
          <a:p>
            <a:r>
              <a:rPr lang="en-US" sz="44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Introduction to computer</a:t>
            </a:r>
          </a:p>
          <a:p>
            <a:endParaRPr lang="en-GB" b="1" dirty="0">
              <a:ln/>
              <a:solidFill>
                <a:schemeClr val="accent4"/>
              </a:solidFill>
            </a:endParaRPr>
          </a:p>
        </p:txBody>
      </p:sp>
    </p:spTree>
    <p:extLst>
      <p:ext uri="{BB962C8B-B14F-4D97-AF65-F5344CB8AC3E}">
        <p14:creationId xmlns:p14="http://schemas.microsoft.com/office/powerpoint/2010/main" val="1962123421"/>
      </p:ext>
    </p:extLst>
  </p:cSld>
  <p:clrMapOvr>
    <a:masterClrMapping/>
  </p:clrMapOvr>
  <mc:AlternateContent xmlns:mc="http://schemas.openxmlformats.org/markup-compatibility/2006">
    <mc:Choice xmlns:p14="http://schemas.microsoft.com/office/powerpoint/2010/main" Requires="p14">
      <p:transition spd="slow" p14:dur="2500" advClick="0" advTm="2000">
        <p14:honeycomb/>
        <p:sndAc>
          <p:stSnd>
            <p:snd r:embed="rId2" name="voltage.wav"/>
          </p:stSnd>
        </p:sndAc>
      </p:transition>
    </mc:Choice>
    <mc:Fallback>
      <p:transition spd="slow" advClick="0" advTm="2000">
        <p:fade/>
        <p:sndAc>
          <p:stSnd>
            <p:snd r:embed="rId2" name="voltag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961718387"/>
              </p:ext>
            </p:extLst>
          </p:nvPr>
        </p:nvGraphicFramePr>
        <p:xfrm>
          <a:off x="838200" y="757646"/>
          <a:ext cx="10515600" cy="12670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4"/>
          <p:cNvSpPr>
            <a:spLocks noGrp="1"/>
          </p:cNvSpPr>
          <p:nvPr>
            <p:ph sz="half" idx="1"/>
          </p:nvPr>
        </p:nvSpPr>
        <p:spPr/>
        <p:txBody>
          <a:bodyPr>
            <a:normAutofit/>
          </a:bodyPr>
          <a:lstStyle/>
          <a:p>
            <a:r>
              <a:rPr lang="en-GB" dirty="0"/>
              <a:t>Computer is a data processing device that performs four major functions: input, process, output, and </a:t>
            </a:r>
            <a:r>
              <a:rPr lang="en-GB" dirty="0" smtClean="0"/>
              <a:t>storage”</a:t>
            </a:r>
          </a:p>
          <a:p>
            <a:r>
              <a:rPr lang="en-GB" dirty="0" smtClean="0"/>
              <a:t>2)  </a:t>
            </a:r>
            <a:r>
              <a:rPr lang="en-GB" dirty="0"/>
              <a:t>There are basically for basic functions of computers - input, storage, processing and output.</a:t>
            </a:r>
          </a:p>
        </p:txBody>
      </p:sp>
      <p:sp>
        <p:nvSpPr>
          <p:cNvPr id="6" name="Content Placeholder 5"/>
          <p:cNvSpPr>
            <a:spLocks noGrp="1"/>
          </p:cNvSpPr>
          <p:nvPr>
            <p:ph sz="half" idx="2"/>
          </p:nvPr>
        </p:nvSpPr>
        <p:spPr/>
        <p:txBody>
          <a:bodyPr>
            <a:normAutofit/>
          </a:bodyPr>
          <a:lstStyle/>
          <a:p>
            <a:r>
              <a:rPr lang="en-GB" dirty="0"/>
              <a:t>These are </a:t>
            </a:r>
            <a:r>
              <a:rPr lang="en-GB" dirty="0" smtClean="0"/>
              <a:t>1) </a:t>
            </a:r>
            <a:r>
              <a:rPr lang="en-GB" dirty="0"/>
              <a:t>it accepts data or instructions by way of input, </a:t>
            </a:r>
            <a:endParaRPr lang="en-GB" dirty="0" smtClean="0"/>
          </a:p>
          <a:p>
            <a:r>
              <a:rPr lang="en-GB" dirty="0" smtClean="0"/>
              <a:t>2</a:t>
            </a:r>
            <a:r>
              <a:rPr lang="en-GB" dirty="0"/>
              <a:t>) it stores data, </a:t>
            </a:r>
            <a:endParaRPr lang="en-GB" dirty="0" smtClean="0"/>
          </a:p>
          <a:p>
            <a:r>
              <a:rPr lang="en-GB" dirty="0" smtClean="0"/>
              <a:t>3</a:t>
            </a:r>
            <a:r>
              <a:rPr lang="en-GB" dirty="0"/>
              <a:t>) it can process data as required by the user</a:t>
            </a:r>
            <a:r>
              <a:rPr lang="en-GB" dirty="0" smtClean="0"/>
              <a:t>,</a:t>
            </a:r>
          </a:p>
          <a:p>
            <a:r>
              <a:rPr lang="en-GB" dirty="0" smtClean="0"/>
              <a:t> </a:t>
            </a:r>
            <a:r>
              <a:rPr lang="en-GB" dirty="0"/>
              <a:t>4) it gives results in the form of output, and </a:t>
            </a:r>
            <a:endParaRPr lang="en-GB" dirty="0" smtClean="0"/>
          </a:p>
          <a:p>
            <a:r>
              <a:rPr lang="en-GB" dirty="0" smtClean="0"/>
              <a:t>5</a:t>
            </a:r>
            <a:r>
              <a:rPr lang="en-GB" dirty="0"/>
              <a:t>) it controls all operations inside a computer.</a:t>
            </a:r>
          </a:p>
        </p:txBody>
      </p:sp>
    </p:spTree>
    <p:extLst>
      <p:ext uri="{BB962C8B-B14F-4D97-AF65-F5344CB8AC3E}">
        <p14:creationId xmlns:p14="http://schemas.microsoft.com/office/powerpoint/2010/main" val="1844094582"/>
      </p:ext>
    </p:extLst>
  </p:cSld>
  <p:clrMapOvr>
    <a:masterClrMapping/>
  </p:clrMapOvr>
  <mc:AlternateContent xmlns:mc="http://schemas.openxmlformats.org/markup-compatibility/2006">
    <mc:Choice xmlns:p14="http://schemas.microsoft.com/office/powerpoint/2010/main" Requires="p14">
      <p:transition advClick="0" advTm="7000">
        <p14:reveal/>
        <p:sndAc>
          <p:stSnd>
            <p:snd r:embed="rId2" name="explode.wav"/>
          </p:stSnd>
        </p:sndAc>
      </p:transition>
    </mc:Choice>
    <mc:Fallback>
      <p:transition advClick="0" advTm="7000">
        <p:fade/>
        <p:sndAc>
          <p:stSnd>
            <p:snd r:embed="rId2" name="explod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56942824"/>
              </p:ext>
            </p:extLst>
          </p:nvPr>
        </p:nvGraphicFramePr>
        <p:xfrm>
          <a:off x="1103311" y="222070"/>
          <a:ext cx="10182997" cy="12540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
          <p:cNvSpPr>
            <a:spLocks noGrp="1"/>
          </p:cNvSpPr>
          <p:nvPr>
            <p:ph type="body" idx="1"/>
          </p:nvPr>
        </p:nvSpPr>
        <p:spPr/>
        <p:txBody>
          <a:bodyPr>
            <a:normAutofit fontScale="92500" lnSpcReduction="10000"/>
          </a:bodyPr>
          <a:lstStyle/>
          <a:p>
            <a:r>
              <a:rPr lang="en-US" sz="3600" dirty="0" smtClean="0"/>
              <a:t>First generation</a:t>
            </a:r>
            <a:endParaRPr lang="en-GB" sz="3600" dirty="0"/>
          </a:p>
        </p:txBody>
      </p:sp>
      <p:sp>
        <p:nvSpPr>
          <p:cNvPr id="6" name="Content Placeholder 5"/>
          <p:cNvSpPr>
            <a:spLocks noGrp="1"/>
          </p:cNvSpPr>
          <p:nvPr>
            <p:ph sz="half" idx="2"/>
          </p:nvPr>
        </p:nvSpPr>
        <p:spPr/>
        <p:txBody>
          <a:bodyPr>
            <a:normAutofit/>
          </a:bodyPr>
          <a:lstStyle/>
          <a:p>
            <a:r>
              <a:rPr lang="en-GB" dirty="0"/>
              <a:t>The first generation of computers is generally known as electromechanical computers or using vacuum tubes. For example, ENIAC has used Vacuum tubes, relied on Machine Language and Boolean logic. A computer using vacuum tubes is very slow in executing programs compared to present-day computers.</a:t>
            </a:r>
          </a:p>
        </p:txBody>
      </p:sp>
      <p:sp>
        <p:nvSpPr>
          <p:cNvPr id="7" name="Text Placeholder 6"/>
          <p:cNvSpPr>
            <a:spLocks noGrp="1"/>
          </p:cNvSpPr>
          <p:nvPr>
            <p:ph type="body" sz="quarter" idx="3"/>
          </p:nvPr>
        </p:nvSpPr>
        <p:spPr/>
        <p:txBody>
          <a:bodyPr>
            <a:normAutofit fontScale="92500" lnSpcReduction="10000"/>
          </a:bodyPr>
          <a:lstStyle/>
          <a:p>
            <a:r>
              <a:rPr lang="en-US" sz="3600" dirty="0" smtClean="0"/>
              <a:t>Second generation</a:t>
            </a:r>
          </a:p>
        </p:txBody>
      </p:sp>
      <p:sp>
        <p:nvSpPr>
          <p:cNvPr id="8" name="Content Placeholder 7"/>
          <p:cNvSpPr>
            <a:spLocks noGrp="1"/>
          </p:cNvSpPr>
          <p:nvPr>
            <p:ph sz="quarter" idx="4"/>
          </p:nvPr>
        </p:nvSpPr>
        <p:spPr/>
        <p:txBody>
          <a:bodyPr>
            <a:normAutofit/>
          </a:bodyPr>
          <a:lstStyle/>
          <a:p>
            <a:r>
              <a:rPr lang="en-GB" dirty="0"/>
              <a:t>A transistor computer often referred to as a second-generation computer, is a type of computer that, as opposed to vacuum tubes, relies on discrete transistors as its principal component to do the processing.</a:t>
            </a:r>
          </a:p>
        </p:txBody>
      </p:sp>
    </p:spTree>
    <p:extLst>
      <p:ext uri="{BB962C8B-B14F-4D97-AF65-F5344CB8AC3E}">
        <p14:creationId xmlns:p14="http://schemas.microsoft.com/office/powerpoint/2010/main" val="488850092"/>
      </p:ext>
    </p:extLst>
  </p:cSld>
  <p:clrMapOvr>
    <a:masterClrMapping/>
  </p:clrMapOvr>
  <mc:AlternateContent xmlns:mc="http://schemas.openxmlformats.org/markup-compatibility/2006">
    <mc:Choice xmlns:p14="http://schemas.microsoft.com/office/powerpoint/2010/main" Requires="p14">
      <p:transition spd="slow" p14:dur="2000" advClick="0" advTm="6000"/>
    </mc:Choice>
    <mc:Fallback>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mph" presetSubtype="0" fill="hold" grpId="0" nodeType="clickEffect">
                                  <p:stCondLst>
                                    <p:cond delay="0"/>
                                  </p:stCondLst>
                                  <p:childTnLst>
                                    <p:animScale>
                                      <p:cBhvr>
                                        <p:cTn id="16"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5" grpId="0" build="p"/>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697560674"/>
              </p:ext>
            </p:extLst>
          </p:nvPr>
        </p:nvGraphicFramePr>
        <p:xfrm>
          <a:off x="1295402" y="982132"/>
          <a:ext cx="9601196" cy="13038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 Placeholder 7"/>
          <p:cNvSpPr>
            <a:spLocks noGrp="1"/>
          </p:cNvSpPr>
          <p:nvPr>
            <p:ph type="body" idx="1"/>
          </p:nvPr>
        </p:nvSpPr>
        <p:spPr/>
        <p:txBody>
          <a:bodyPr/>
          <a:lstStyle/>
          <a:p>
            <a:r>
              <a:rPr lang="en-IN" dirty="0" smtClean="0"/>
              <a:t>Third generation</a:t>
            </a:r>
            <a:endParaRPr lang="en-GB" dirty="0"/>
          </a:p>
        </p:txBody>
      </p:sp>
      <p:sp>
        <p:nvSpPr>
          <p:cNvPr id="9" name="Content Placeholder 8"/>
          <p:cNvSpPr>
            <a:spLocks noGrp="1"/>
          </p:cNvSpPr>
          <p:nvPr>
            <p:ph sz="half" idx="2"/>
          </p:nvPr>
        </p:nvSpPr>
        <p:spPr/>
        <p:txBody>
          <a:bodyPr>
            <a:normAutofit/>
          </a:bodyPr>
          <a:lstStyle/>
          <a:p>
            <a:r>
              <a:rPr lang="en-GB" dirty="0"/>
              <a:t>Third-generation computers used integrated circuits in place of transistors. With the use of integrated circuits, these computers became reliable, generated less heat, were small in size, fast, very less maintenance, and were inexpensive. It was developed in 1958 by Robert Noyce and Jack Kilby.</a:t>
            </a:r>
          </a:p>
        </p:txBody>
      </p:sp>
      <p:sp>
        <p:nvSpPr>
          <p:cNvPr id="10" name="Text Placeholder 9"/>
          <p:cNvSpPr>
            <a:spLocks noGrp="1"/>
          </p:cNvSpPr>
          <p:nvPr>
            <p:ph type="body" sz="quarter" idx="3"/>
          </p:nvPr>
        </p:nvSpPr>
        <p:spPr/>
        <p:txBody>
          <a:bodyPr/>
          <a:lstStyle/>
          <a:p>
            <a:r>
              <a:rPr lang="en-IN" dirty="0" smtClean="0"/>
              <a:t>Forth generation</a:t>
            </a:r>
            <a:endParaRPr lang="en-GB" dirty="0"/>
          </a:p>
        </p:txBody>
      </p:sp>
      <p:sp>
        <p:nvSpPr>
          <p:cNvPr id="11" name="Content Placeholder 10"/>
          <p:cNvSpPr>
            <a:spLocks noGrp="1"/>
          </p:cNvSpPr>
          <p:nvPr>
            <p:ph sz="quarter" idx="4"/>
          </p:nvPr>
        </p:nvSpPr>
        <p:spPr/>
        <p:txBody>
          <a:bodyPr>
            <a:normAutofit/>
          </a:bodyPr>
          <a:lstStyle/>
          <a:p>
            <a:r>
              <a:rPr lang="en-GB" dirty="0"/>
              <a:t>The fourth generation lasted from 1971 to 1980.On a single chip the width of a fingernail, thousands of components were crammed. It resulted in the invention of the microprocessor. Semiconductor memories have taken the place of magnetic core memory. During this time, computer operating institutions were designed.</a:t>
            </a:r>
          </a:p>
        </p:txBody>
      </p:sp>
    </p:spTree>
    <p:extLst>
      <p:ext uri="{BB962C8B-B14F-4D97-AF65-F5344CB8AC3E}">
        <p14:creationId xmlns:p14="http://schemas.microsoft.com/office/powerpoint/2010/main" val="3955125246"/>
      </p:ext>
    </p:extLst>
  </p:cSld>
  <p:clrMapOvr>
    <a:masterClrMapping/>
  </p:clrMapOvr>
  <mc:AlternateContent xmlns:mc="http://schemas.openxmlformats.org/markup-compatibility/2006">
    <mc:Choice xmlns:p14="http://schemas.microsoft.com/office/powerpoint/2010/main" Requires="p14">
      <p:transition spd="slow" p14:dur="2000" advClick="0" advTm="6000"/>
    </mc:Choice>
    <mc:Fallback>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693464422"/>
              </p:ext>
            </p:extLst>
          </p:nvPr>
        </p:nvGraphicFramePr>
        <p:xfrm>
          <a:off x="1295402" y="982132"/>
          <a:ext cx="9601196" cy="13038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ontent Placeholder 7"/>
          <p:cNvSpPr>
            <a:spLocks noGrp="1"/>
          </p:cNvSpPr>
          <p:nvPr>
            <p:ph idx="1"/>
          </p:nvPr>
        </p:nvSpPr>
        <p:spPr/>
        <p:txBody>
          <a:bodyPr>
            <a:normAutofit/>
          </a:bodyPr>
          <a:lstStyle/>
          <a:p>
            <a:pPr>
              <a:lnSpc>
                <a:spcPct val="200000"/>
              </a:lnSpc>
            </a:pPr>
            <a:r>
              <a:rPr lang="en-GB" b="1" dirty="0"/>
              <a:t>Japan invented the FGCS in 1982, a type of fifth-generation computer with high computing power that uses microelectronic technology. The fifth gen of computers is the most recent and advanced computers. These computers use programming languages such as Python, R, C#, Java, etc., as input methods.</a:t>
            </a:r>
          </a:p>
        </p:txBody>
      </p:sp>
    </p:spTree>
    <p:extLst>
      <p:ext uri="{BB962C8B-B14F-4D97-AF65-F5344CB8AC3E}">
        <p14:creationId xmlns:p14="http://schemas.microsoft.com/office/powerpoint/2010/main" val="1576358790"/>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extLst>
              <p:ext uri="{D42A27DB-BD31-4B8C-83A1-F6EECF244321}">
                <p14:modId xmlns:p14="http://schemas.microsoft.com/office/powerpoint/2010/main" val="810300371"/>
              </p:ext>
            </p:extLst>
          </p:nvPr>
        </p:nvGraphicFramePr>
        <p:xfrm>
          <a:off x="261257" y="169817"/>
          <a:ext cx="10123715" cy="5576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0707137"/>
      </p:ext>
    </p:extLst>
  </p:cSld>
  <p:clrMapOvr>
    <a:masterClrMapping/>
  </p:clrMapOvr>
  <mc:AlternateContent xmlns:mc="http://schemas.openxmlformats.org/markup-compatibility/2006">
    <mc:Choice xmlns:p14="http://schemas.microsoft.com/office/powerpoint/2010/main" Requires="p14">
      <p:transition spd="slow" p14:dur="3900" advClick="0" advTm="5000">
        <p14:glitter pattern="hexagon"/>
      </p:transition>
    </mc:Choice>
    <mc:Fallback>
      <p:transition spd="slow" advClick="0" advTm="5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535124251"/>
              </p:ext>
            </p:extLst>
          </p:nvPr>
        </p:nvGraphicFramePr>
        <p:xfrm>
          <a:off x="746760" y="705394"/>
          <a:ext cx="10515600" cy="11202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normAutofit/>
          </a:bodyPr>
          <a:lstStyle/>
          <a:p>
            <a:pPr marL="0" indent="0">
              <a:lnSpc>
                <a:spcPct val="200000"/>
              </a:lnSpc>
              <a:buNone/>
            </a:pPr>
            <a:r>
              <a:rPr lang="en-GB" dirty="0" smtClean="0"/>
              <a:t>In </a:t>
            </a:r>
            <a:r>
              <a:rPr lang="en-GB" dirty="0"/>
              <a:t>the early 1820s, Charles Babbage created the Difference Engine. It was a mechanical computer that could do basic computations. It was a steam-powered calculating machine used to solve numerical tables such as logarithmic tables. Charles Babbage created another calculating machine, the Analytical Engine, in 1830.</a:t>
            </a:r>
          </a:p>
        </p:txBody>
      </p:sp>
    </p:spTree>
    <p:extLst>
      <p:ext uri="{BB962C8B-B14F-4D97-AF65-F5344CB8AC3E}">
        <p14:creationId xmlns:p14="http://schemas.microsoft.com/office/powerpoint/2010/main" val="744731257"/>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graphicFrame>
        <p:nvGraphicFramePr>
          <p:cNvPr id="10" name="Diagram 9"/>
          <p:cNvGraphicFramePr/>
          <p:nvPr>
            <p:extLst>
              <p:ext uri="{D42A27DB-BD31-4B8C-83A1-F6EECF244321}">
                <p14:modId xmlns:p14="http://schemas.microsoft.com/office/powerpoint/2010/main" val="1802467837"/>
              </p:ext>
            </p:extLst>
          </p:nvPr>
        </p:nvGraphicFramePr>
        <p:xfrm>
          <a:off x="1295402" y="982132"/>
          <a:ext cx="9601196" cy="13038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 Placeholder 14"/>
          <p:cNvSpPr>
            <a:spLocks noGrp="1"/>
          </p:cNvSpPr>
          <p:nvPr>
            <p:ph type="body" sz="quarter" idx="13"/>
          </p:nvPr>
        </p:nvSpPr>
        <p:spPr/>
        <p:txBody>
          <a:bodyPr>
            <a:noAutofit/>
          </a:bodyPr>
          <a:lstStyle/>
          <a:p>
            <a:pPr algn="ctr"/>
            <a:r>
              <a:rPr lang="en-IN" sz="6600" dirty="0" smtClean="0"/>
              <a:t>Input device</a:t>
            </a:r>
            <a:endParaRPr lang="en-GB" sz="6600" dirty="0"/>
          </a:p>
        </p:txBody>
      </p:sp>
      <p:sp>
        <p:nvSpPr>
          <p:cNvPr id="14" name="Text Placeholder 13"/>
          <p:cNvSpPr>
            <a:spLocks noGrp="1"/>
          </p:cNvSpPr>
          <p:nvPr>
            <p:ph type="body" idx="1"/>
          </p:nvPr>
        </p:nvSpPr>
        <p:spPr/>
        <p:txBody>
          <a:bodyPr>
            <a:normAutofit/>
          </a:bodyPr>
          <a:lstStyle/>
          <a:p>
            <a:r>
              <a:rPr lang="en-GB" dirty="0"/>
              <a:t>The most common input devices are the keyboard, mouse, and touch screen. Portable keyboard, wireless mouse, and iPhone. There are hundreds of other input devices, like microphones to capture sound waves, scanners to capture image data, and virtual reality devices to capture our body movements.</a:t>
            </a:r>
          </a:p>
        </p:txBody>
      </p:sp>
      <p:sp>
        <p:nvSpPr>
          <p:cNvPr id="9" name="Rectangle 8"/>
          <p:cNvSpPr/>
          <p:nvPr/>
        </p:nvSpPr>
        <p:spPr>
          <a:xfrm flipH="1">
            <a:off x="4402183" y="1665514"/>
            <a:ext cx="52251"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02169806"/>
      </p:ext>
    </p:extLst>
  </p:cSld>
  <p:clrMapOvr>
    <a:masterClrMapping/>
  </p:clrMapOvr>
  <mc:AlternateContent xmlns:mc="http://schemas.openxmlformats.org/markup-compatibility/2006">
    <mc:Choice xmlns:p14="http://schemas.microsoft.com/office/powerpoint/2010/main" Requires="p14">
      <p:transition spd="slow" p14:dur="1200" advClick="0" advTm="5000">
        <p:dissolve/>
      </p:transition>
    </mc:Choice>
    <mc:Fallback>
      <p:transition spd="slow" advClick="0" advTm="500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9" presetClass="emph" presetSubtype="0" fill="hold" grpId="0" nodeType="clickEffect">
                                  <p:stCondLst>
                                    <p:cond delay="0"/>
                                  </p:stCondLst>
                                  <p:childTnLst>
                                    <p:animClr clrSpc="rgb" dir="cw">
                                      <p:cBhvr override="childStyle">
                                        <p:cTn id="12" dur="500" fill="hold"/>
                                        <p:tgtEl>
                                          <p:spTgt spid="15">
                                            <p:txEl>
                                              <p:pRg st="0" end="0"/>
                                            </p:txEl>
                                          </p:spTgt>
                                        </p:tgtEl>
                                        <p:attrNameLst>
                                          <p:attrName>style.color</p:attrName>
                                        </p:attrNameLst>
                                      </p:cBhvr>
                                      <p:to>
                                        <a:schemeClr val="accent2"/>
                                      </p:to>
                                    </p:animClr>
                                    <p:animClr clrSpc="rgb" dir="cw">
                                      <p:cBhvr>
                                        <p:cTn id="13" dur="500" fill="hold"/>
                                        <p:tgtEl>
                                          <p:spTgt spid="15">
                                            <p:txEl>
                                              <p:pRg st="0" end="0"/>
                                            </p:txEl>
                                          </p:spTgt>
                                        </p:tgtEl>
                                        <p:attrNameLst>
                                          <p:attrName>fillcolor</p:attrName>
                                        </p:attrNameLst>
                                      </p:cBhvr>
                                      <p:to>
                                        <a:schemeClr val="accent2"/>
                                      </p:to>
                                    </p:animClr>
                                    <p:set>
                                      <p:cBhvr>
                                        <p:cTn id="14" dur="500" fill="hold"/>
                                        <p:tgtEl>
                                          <p:spTgt spid="15">
                                            <p:txEl>
                                              <p:pRg st="0" end="0"/>
                                            </p:txEl>
                                          </p:spTgt>
                                        </p:tgtEl>
                                        <p:attrNameLst>
                                          <p:attrName>fill.type</p:attrName>
                                        </p:attrNameLst>
                                      </p:cBhvr>
                                      <p:to>
                                        <p:strVal val="solid"/>
                                      </p:to>
                                    </p:set>
                                    <p:set>
                                      <p:cBhvr>
                                        <p:cTn id="15" dur="500" fill="hold"/>
                                        <p:tgtEl>
                                          <p:spTgt spid="15">
                                            <p:txEl>
                                              <p:pRg st="0" end="0"/>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1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extLst>
              <p:ext uri="{D42A27DB-BD31-4B8C-83A1-F6EECF244321}">
                <p14:modId xmlns:p14="http://schemas.microsoft.com/office/powerpoint/2010/main" val="757623353"/>
              </p:ext>
            </p:extLst>
          </p:nvPr>
        </p:nvGraphicFramePr>
        <p:xfrm>
          <a:off x="1295402" y="982132"/>
          <a:ext cx="9601196" cy="13038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5"/>
          <p:cNvSpPr>
            <a:spLocks noGrp="1"/>
          </p:cNvSpPr>
          <p:nvPr>
            <p:ph type="body" idx="1"/>
          </p:nvPr>
        </p:nvSpPr>
        <p:spPr/>
        <p:txBody>
          <a:bodyPr/>
          <a:lstStyle/>
          <a:p>
            <a:r>
              <a:rPr lang="en-IN" sz="4400" dirty="0" smtClean="0">
                <a:solidFill>
                  <a:srgbClr val="0070C0"/>
                </a:solidFill>
              </a:rPr>
              <a:t>mouse </a:t>
            </a:r>
            <a:endParaRPr lang="en-GB" sz="4400" dirty="0">
              <a:solidFill>
                <a:srgbClr val="0070C0"/>
              </a:solidFill>
            </a:endParaRPr>
          </a:p>
        </p:txBody>
      </p:sp>
      <p:sp>
        <p:nvSpPr>
          <p:cNvPr id="7" name="Content Placeholder 6"/>
          <p:cNvSpPr>
            <a:spLocks noGrp="1"/>
          </p:cNvSpPr>
          <p:nvPr>
            <p:ph sz="half" idx="2"/>
          </p:nvPr>
        </p:nvSpPr>
        <p:spPr/>
        <p:txBody>
          <a:bodyPr>
            <a:normAutofit/>
          </a:bodyPr>
          <a:lstStyle/>
          <a:p>
            <a:r>
              <a:rPr lang="en-GB" dirty="0" smtClean="0"/>
              <a:t>resemblance </a:t>
            </a:r>
            <a:r>
              <a:rPr lang="en-GB" dirty="0"/>
              <a:t>to the rodent. The earliest known written use of the term mouse or mice in reference to a </a:t>
            </a:r>
            <a:r>
              <a:rPr lang="en-GB" dirty="0" smtClean="0"/>
              <a:t>comp .A </a:t>
            </a:r>
            <a:r>
              <a:rPr lang="en-GB" dirty="0"/>
              <a:t>computer mouse is named for </a:t>
            </a:r>
            <a:r>
              <a:rPr lang="en-GB" dirty="0" smtClean="0"/>
              <a:t>its outer </a:t>
            </a:r>
            <a:r>
              <a:rPr lang="en-GB" dirty="0"/>
              <a:t>pointing device is in Bill English's July 1965 publication, "Computer-Aided Display Control".</a:t>
            </a:r>
          </a:p>
        </p:txBody>
      </p:sp>
      <p:sp>
        <p:nvSpPr>
          <p:cNvPr id="8" name="Text Placeholder 7"/>
          <p:cNvSpPr>
            <a:spLocks noGrp="1"/>
          </p:cNvSpPr>
          <p:nvPr>
            <p:ph type="body" sz="quarter" idx="3"/>
          </p:nvPr>
        </p:nvSpPr>
        <p:spPr/>
        <p:txBody>
          <a:bodyPr/>
          <a:lstStyle/>
          <a:p>
            <a:r>
              <a:rPr lang="en-IN" sz="4000" dirty="0" smtClean="0">
                <a:solidFill>
                  <a:srgbClr val="0070C0"/>
                </a:solidFill>
              </a:rPr>
              <a:t>keyboard</a:t>
            </a:r>
            <a:endParaRPr lang="en-GB" sz="4000" dirty="0">
              <a:solidFill>
                <a:srgbClr val="0070C0"/>
              </a:solidFill>
            </a:endParaRPr>
          </a:p>
        </p:txBody>
      </p:sp>
      <p:sp>
        <p:nvSpPr>
          <p:cNvPr id="9" name="Content Placeholder 8"/>
          <p:cNvSpPr>
            <a:spLocks noGrp="1"/>
          </p:cNvSpPr>
          <p:nvPr>
            <p:ph sz="quarter" idx="4"/>
          </p:nvPr>
        </p:nvSpPr>
        <p:spPr/>
        <p:txBody>
          <a:bodyPr>
            <a:normAutofit/>
          </a:bodyPr>
          <a:lstStyle/>
          <a:p>
            <a:r>
              <a:rPr lang="en-GB" dirty="0"/>
              <a:t> A computer keyboard is an input device used to enter characters and functions into the computer system by pressing buttons, or keys. It is the primary device used to enter text. A keyboard typically contains keys for individual letters, numbers and special characters, as well as keys for specific functions </a:t>
            </a:r>
            <a:r>
              <a:rPr lang="en-GB" dirty="0" smtClean="0"/>
              <a:t>.</a:t>
            </a:r>
            <a:endParaRPr lang="en-GB" dirty="0"/>
          </a:p>
        </p:txBody>
      </p:sp>
    </p:spTree>
    <p:extLst>
      <p:ext uri="{BB962C8B-B14F-4D97-AF65-F5344CB8AC3E}">
        <p14:creationId xmlns:p14="http://schemas.microsoft.com/office/powerpoint/2010/main" val="252117267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fractur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10"/>
                                        </p:tgtEl>
                                        <p:attrNameLst>
                                          <p:attrName>style.color</p:attrName>
                                        </p:attrNameLst>
                                      </p:cBhvr>
                                      <p:to>
                                        <a:schemeClr val="accent2"/>
                                      </p:to>
                                    </p:animClr>
                                    <p:animClr clrSpc="rgb" dir="cw">
                                      <p:cBhvr>
                                        <p:cTn id="7" dur="500" fill="hold"/>
                                        <p:tgtEl>
                                          <p:spTgt spid="10"/>
                                        </p:tgtEl>
                                        <p:attrNameLst>
                                          <p:attrName>fillcolor</p:attrName>
                                        </p:attrNameLst>
                                      </p:cBhvr>
                                      <p:to>
                                        <a:schemeClr val="accent2"/>
                                      </p:to>
                                    </p:animClr>
                                    <p:set>
                                      <p:cBhvr>
                                        <p:cTn id="8" dur="500" fill="hold"/>
                                        <p:tgtEl>
                                          <p:spTgt spid="10"/>
                                        </p:tgtEl>
                                        <p:attrNameLst>
                                          <p:attrName>fill.type</p:attrName>
                                        </p:attrNameLst>
                                      </p:cBhvr>
                                      <p:to>
                                        <p:strVal val="solid"/>
                                      </p:to>
                                    </p:set>
                                    <p:set>
                                      <p:cBhvr>
                                        <p:cTn id="9" dur="500" fill="hold"/>
                                        <p:tgtEl>
                                          <p:spTgt spid="10"/>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3" presetClass="emph" presetSubtype="2" fill="hold" grpId="0" nodeType="clickEffect">
                                  <p:stCondLst>
                                    <p:cond delay="0"/>
                                  </p:stCondLst>
                                  <p:childTnLst>
                                    <p:animClr clrSpc="rgb" dir="cw">
                                      <p:cBhvr override="childStyle">
                                        <p:cTn id="13" dur="2000" fill="hold"/>
                                        <p:tgtEl>
                                          <p:spTgt spid="6">
                                            <p:txEl>
                                              <p:pRg st="0" end="0"/>
                                            </p:txEl>
                                          </p:spTgt>
                                        </p:tgtEl>
                                        <p:attrNameLst>
                                          <p:attrName>style.color</p:attrName>
                                        </p:attrNameLst>
                                      </p:cBhvr>
                                      <p:to>
                                        <a:schemeClr val="accent2"/>
                                      </p:to>
                                    </p:animClr>
                                  </p:childTnLst>
                                </p:cTn>
                              </p:par>
                            </p:childTnLst>
                          </p:cTn>
                        </p:par>
                      </p:childTnLst>
                    </p:cTn>
                  </p:par>
                  <p:par>
                    <p:cTn id="14" fill="hold">
                      <p:stCondLst>
                        <p:cond delay="indefinite"/>
                      </p:stCondLst>
                      <p:childTnLst>
                        <p:par>
                          <p:cTn id="15" fill="hold">
                            <p:stCondLst>
                              <p:cond delay="0"/>
                            </p:stCondLst>
                            <p:childTnLst>
                              <p:par>
                                <p:cTn id="16" presetID="3" presetClass="emph" presetSubtype="2" fill="hold" grpId="0" nodeType="clickEffect">
                                  <p:stCondLst>
                                    <p:cond delay="0"/>
                                  </p:stCondLst>
                                  <p:childTnLst>
                                    <p:animClr clrSpc="rgb" dir="cw">
                                      <p:cBhvr override="childStyle">
                                        <p:cTn id="17" dur="2000" fill="hold"/>
                                        <p:tgtEl>
                                          <p:spTgt spid="8">
                                            <p:txEl>
                                              <p:pRg st="0" end="0"/>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6" grpId="0" build="p"/>
      <p:bldP spid="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extLst>
              <p:ext uri="{D42A27DB-BD31-4B8C-83A1-F6EECF244321}">
                <p14:modId xmlns:p14="http://schemas.microsoft.com/office/powerpoint/2010/main" val="309906984"/>
              </p:ext>
            </p:extLst>
          </p:nvPr>
        </p:nvGraphicFramePr>
        <p:xfrm>
          <a:off x="1295402" y="156754"/>
          <a:ext cx="9601196" cy="1984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 name="Content Placeholder 13" descr="Free Images : information technology, computer &lt;strong&gt;mouse&lt;/strong&gt;, electronic device ..."/>
          <p:cNvPicPr>
            <a:picLocks noGrp="1" noChangeAspect="1"/>
          </p:cNvPicPr>
          <p:nvPr>
            <p:ph sz="half" idx="1"/>
          </p:nvPr>
        </p:nvPicPr>
        <p:blipFill>
          <a:blip r:embed="rId7" cstate="print">
            <a:extLst>
              <a:ext uri="{28A0092B-C50C-407E-A947-70E740481C1C}">
                <a14:useLocalDpi xmlns:a14="http://schemas.microsoft.com/office/drawing/2010/main" val="0"/>
              </a:ext>
            </a:extLst>
          </a:blip>
          <a:stretch>
            <a:fillRect/>
          </a:stretch>
        </p:blipFill>
        <p:spPr>
          <a:xfrm>
            <a:off x="750623" y="2141538"/>
            <a:ext cx="4866216" cy="3649662"/>
          </a:xfrm>
        </p:spPr>
      </p:pic>
      <p:pic>
        <p:nvPicPr>
          <p:cNvPr id="15" name="Content Placeholder 14" descr="Optimus Popularis All-In-One Computer &lt;strong&gt;Keyboard&lt;/strong&gt; | Gadgetsin"/>
          <p:cNvPicPr>
            <a:picLocks noGrp="1" noChangeAspect="1"/>
          </p:cNvPicPr>
          <p:nvPr>
            <p:ph sz="half" idx="2"/>
          </p:nvPr>
        </p:nvPicPr>
        <p:blipFill>
          <a:blip r:embed="rId8">
            <a:extLst>
              <a:ext uri="{28A0092B-C50C-407E-A947-70E740481C1C}">
                <a14:useLocalDpi xmlns:a14="http://schemas.microsoft.com/office/drawing/2010/main" val="0"/>
              </a:ext>
            </a:extLst>
          </a:blip>
          <a:stretch>
            <a:fillRect/>
          </a:stretch>
        </p:blipFill>
        <p:spPr>
          <a:xfrm>
            <a:off x="5886186" y="2141538"/>
            <a:ext cx="4866216" cy="3649662"/>
          </a:xfrm>
        </p:spPr>
      </p:pic>
    </p:spTree>
    <p:extLst>
      <p:ext uri="{BB962C8B-B14F-4D97-AF65-F5344CB8AC3E}">
        <p14:creationId xmlns:p14="http://schemas.microsoft.com/office/powerpoint/2010/main" val="34671154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5000">
        <p15:prstTrans prst="curtains"/>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0">
                                            <p:graphicEl>
                                              <a:dgm id="{FDCF6639-6539-46BB-80F9-EE0F7E5FBC05}"/>
                                            </p:graphicEl>
                                          </p:spTgt>
                                        </p:tgtEl>
                                      </p:cBhvr>
                                    </p:animEffect>
                                    <p:animScale>
                                      <p:cBhvr>
                                        <p:cTn id="7" dur="250" autoRev="1" fill="hold"/>
                                        <p:tgtEl>
                                          <p:spTgt spid="10">
                                            <p:graphicEl>
                                              <a:dgm id="{FDCF6639-6539-46BB-80F9-EE0F7E5FBC05}"/>
                                            </p:graphic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Dgm/>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GB" dirty="0"/>
          </a:p>
        </p:txBody>
      </p:sp>
      <p:sp>
        <p:nvSpPr>
          <p:cNvPr id="6" name="Content Placeholder 5"/>
          <p:cNvSpPr>
            <a:spLocks noGrp="1"/>
          </p:cNvSpPr>
          <p:nvPr>
            <p:ph idx="1"/>
          </p:nvPr>
        </p:nvSpPr>
        <p:spPr/>
        <p:txBody>
          <a:bodyPr/>
          <a:lstStyle/>
          <a:p>
            <a:endParaRPr lang="en-GB"/>
          </a:p>
        </p:txBody>
      </p:sp>
    </p:spTree>
    <p:extLst>
      <p:ext uri="{BB962C8B-B14F-4D97-AF65-F5344CB8AC3E}">
        <p14:creationId xmlns:p14="http://schemas.microsoft.com/office/powerpoint/2010/main" val="376572005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7.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4.jpeg"/></Relationships>
</file>

<file path=ppt/theme/_rels/theme10.xml.rels><?xml version="1.0" encoding="UTF-8" standalone="yes"?>
<Relationships xmlns="http://schemas.openxmlformats.org/package/2006/relationships"><Relationship Id="rId1" Type="http://schemas.openxmlformats.org/officeDocument/2006/relationships/image" Target="../media/image15.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3.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4.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5.xml><?xml version="1.0" encoding="utf-8"?>
<a:theme xmlns:a="http://schemas.openxmlformats.org/drawingml/2006/main" name="1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6.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7.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8.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9.xml><?xml version="1.0" encoding="utf-8"?>
<a:theme xmlns:a="http://schemas.openxmlformats.org/drawingml/2006/main" name="1_Celestial">
  <a:themeElements>
    <a:clrScheme name="Celestial">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61DDDE80-2DFA-4F2A-B66F-72059846BDAA}"/>
    </a:ext>
  </a:extLst>
</a:theme>
</file>

<file path=ppt/theme/theme10.xml><?xml version="1.0" encoding="utf-8"?>
<a:theme xmlns:a="http://schemas.openxmlformats.org/drawingml/2006/main" name="2_Celestial">
  <a:themeElements>
    <a:clrScheme name="Celestial">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B36E0D05-787B-4C61-8268-2D6C1FBEDA32}"/>
    </a:ext>
  </a:extLst>
</a:theme>
</file>

<file path=docProps/app.xml><?xml version="1.0" encoding="utf-8"?>
<Properties xmlns="http://schemas.openxmlformats.org/officeDocument/2006/extended-properties" xmlns:vt="http://schemas.openxmlformats.org/officeDocument/2006/docPropsVTypes">
  <Template>Organic</Template>
  <TotalTime>154</TotalTime>
  <Words>619</Words>
  <Application>Microsoft Office PowerPoint</Application>
  <PresentationFormat>Widescreen</PresentationFormat>
  <Paragraphs>38</Paragraphs>
  <Slides>11</Slides>
  <Notes>0</Notes>
  <HiddenSlides>0</HiddenSlides>
  <MMClips>0</MMClips>
  <ScaleCrop>false</ScaleCrop>
  <HeadingPairs>
    <vt:vector size="6" baseType="variant">
      <vt:variant>
        <vt:lpstr>Fonts Used</vt:lpstr>
      </vt:variant>
      <vt:variant>
        <vt:i4>9</vt:i4>
      </vt:variant>
      <vt:variant>
        <vt:lpstr>Theme</vt:lpstr>
      </vt:variant>
      <vt:variant>
        <vt:i4>10</vt:i4>
      </vt:variant>
      <vt:variant>
        <vt:lpstr>Slide Titles</vt:lpstr>
      </vt:variant>
      <vt:variant>
        <vt:i4>11</vt:i4>
      </vt:variant>
    </vt:vector>
  </HeadingPairs>
  <TitlesOfParts>
    <vt:vector size="30" baseType="lpstr">
      <vt:lpstr>Arial</vt:lpstr>
      <vt:lpstr>Calibri</vt:lpstr>
      <vt:lpstr>Calibri Light</vt:lpstr>
      <vt:lpstr>Century Gothic</vt:lpstr>
      <vt:lpstr>Corbel</vt:lpstr>
      <vt:lpstr>Gill Sans MT</vt:lpstr>
      <vt:lpstr>Trebuchet MS</vt:lpstr>
      <vt:lpstr>Tw Cen MT</vt:lpstr>
      <vt:lpstr>Wingdings 3</vt:lpstr>
      <vt:lpstr>Ion Boardroom</vt:lpstr>
      <vt:lpstr>Parallax</vt:lpstr>
      <vt:lpstr>Ion</vt:lpstr>
      <vt:lpstr>Celestial</vt:lpstr>
      <vt:lpstr>1_Ion</vt:lpstr>
      <vt:lpstr>Droplet</vt:lpstr>
      <vt:lpstr>Facet</vt:lpstr>
      <vt:lpstr>Gallery</vt:lpstr>
      <vt:lpstr>1_Celestial</vt:lpstr>
      <vt:lpstr>2_Celestial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dc:title>
  <dc:creator>mainpc</dc:creator>
  <cp:lastModifiedBy>pc1</cp:lastModifiedBy>
  <cp:revision>23</cp:revision>
  <dcterms:created xsi:type="dcterms:W3CDTF">2024-01-24T08:12:15Z</dcterms:created>
  <dcterms:modified xsi:type="dcterms:W3CDTF">2024-02-02T08:24:16Z</dcterms:modified>
</cp:coreProperties>
</file>